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733" r:id="rId5"/>
    <p:sldMasterId id="2147483714" r:id="rId6"/>
  </p:sldMasterIdLst>
  <p:notesMasterIdLst>
    <p:notesMasterId r:id="rId23"/>
  </p:notesMasterIdLst>
  <p:sldIdLst>
    <p:sldId id="1783" r:id="rId7"/>
    <p:sldId id="1785" r:id="rId8"/>
    <p:sldId id="1784" r:id="rId9"/>
    <p:sldId id="310" r:id="rId10"/>
    <p:sldId id="1788" r:id="rId11"/>
    <p:sldId id="1787" r:id="rId12"/>
    <p:sldId id="1786" r:id="rId13"/>
    <p:sldId id="405" r:id="rId14"/>
    <p:sldId id="1795" r:id="rId15"/>
    <p:sldId id="1790" r:id="rId16"/>
    <p:sldId id="1791" r:id="rId17"/>
    <p:sldId id="1792" r:id="rId18"/>
    <p:sldId id="1793" r:id="rId19"/>
    <p:sldId id="1794" r:id="rId20"/>
    <p:sldId id="1797" r:id="rId21"/>
    <p:sldId id="179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217DFC-7DFD-5A4D-958A-2A62EC55324C}" v="59" dt="2024-10-16T03:59:26.4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1459" autoAdjust="0"/>
    <p:restoredTop sz="90576" autoAdjust="0"/>
  </p:normalViewPr>
  <p:slideViewPr>
    <p:cSldViewPr snapToGrid="0">
      <p:cViewPr varScale="1">
        <p:scale>
          <a:sx n="92" d="100"/>
          <a:sy n="92" d="100"/>
        </p:scale>
        <p:origin x="184" y="5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hana Choudhury" userId="8bfadc28-a633-41a8-aacf-e9b58948d589" providerId="ADAL" clId="{887016FF-2764-BC4F-9CDD-409D9CACDD39}"/>
    <pc:docChg chg="undo custSel addSld delSld modSld sldOrd">
      <pc:chgData name="Farhana Choudhury" userId="8bfadc28-a633-41a8-aacf-e9b58948d589" providerId="ADAL" clId="{887016FF-2764-BC4F-9CDD-409D9CACDD39}" dt="2023-07-18T01:58:49.655" v="1688" actId="20577"/>
      <pc:docMkLst>
        <pc:docMk/>
      </pc:docMkLst>
      <pc:sldChg chg="del">
        <pc:chgData name="Farhana Choudhury" userId="8bfadc28-a633-41a8-aacf-e9b58948d589" providerId="ADAL" clId="{887016FF-2764-BC4F-9CDD-409D9CACDD39}" dt="2023-07-17T23:31:03.342" v="1447" actId="2696"/>
        <pc:sldMkLst>
          <pc:docMk/>
          <pc:sldMk cId="0" sldId="274"/>
        </pc:sldMkLst>
      </pc:sldChg>
      <pc:sldChg chg="del">
        <pc:chgData name="Farhana Choudhury" userId="8bfadc28-a633-41a8-aacf-e9b58948d589" providerId="ADAL" clId="{887016FF-2764-BC4F-9CDD-409D9CACDD39}" dt="2023-07-17T23:31:04.281" v="1448" actId="2696"/>
        <pc:sldMkLst>
          <pc:docMk/>
          <pc:sldMk cId="0" sldId="275"/>
        </pc:sldMkLst>
      </pc:sldChg>
      <pc:sldChg chg="del">
        <pc:chgData name="Farhana Choudhury" userId="8bfadc28-a633-41a8-aacf-e9b58948d589" providerId="ADAL" clId="{887016FF-2764-BC4F-9CDD-409D9CACDD39}" dt="2023-07-17T23:31:04.954" v="1449" actId="2696"/>
        <pc:sldMkLst>
          <pc:docMk/>
          <pc:sldMk cId="0" sldId="276"/>
        </pc:sldMkLst>
      </pc:sldChg>
      <pc:sldChg chg="del">
        <pc:chgData name="Farhana Choudhury" userId="8bfadc28-a633-41a8-aacf-e9b58948d589" providerId="ADAL" clId="{887016FF-2764-BC4F-9CDD-409D9CACDD39}" dt="2023-07-17T23:31:06.484" v="1451" actId="2696"/>
        <pc:sldMkLst>
          <pc:docMk/>
          <pc:sldMk cId="0" sldId="278"/>
        </pc:sldMkLst>
      </pc:sldChg>
      <pc:sldChg chg="del">
        <pc:chgData name="Farhana Choudhury" userId="8bfadc28-a633-41a8-aacf-e9b58948d589" providerId="ADAL" clId="{887016FF-2764-BC4F-9CDD-409D9CACDD39}" dt="2023-07-17T23:31:05.895" v="1450" actId="2696"/>
        <pc:sldMkLst>
          <pc:docMk/>
          <pc:sldMk cId="0" sldId="285"/>
        </pc:sldMkLst>
      </pc:sldChg>
      <pc:sldChg chg="modSp mod">
        <pc:chgData name="Farhana Choudhury" userId="8bfadc28-a633-41a8-aacf-e9b58948d589" providerId="ADAL" clId="{887016FF-2764-BC4F-9CDD-409D9CACDD39}" dt="2023-07-17T23:35:50.253" v="1583" actId="20577"/>
        <pc:sldMkLst>
          <pc:docMk/>
          <pc:sldMk cId="1710962101" sldId="296"/>
        </pc:sldMkLst>
        <pc:spChg chg="mod">
          <ac:chgData name="Farhana Choudhury" userId="8bfadc28-a633-41a8-aacf-e9b58948d589" providerId="ADAL" clId="{887016FF-2764-BC4F-9CDD-409D9CACDD39}" dt="2023-07-17T23:35:50.253" v="1583" actId="20577"/>
          <ac:spMkLst>
            <pc:docMk/>
            <pc:sldMk cId="1710962101" sldId="296"/>
            <ac:spMk id="2" creationId="{00000000-0000-0000-0000-000000000000}"/>
          </ac:spMkLst>
        </pc:spChg>
      </pc:sldChg>
      <pc:sldChg chg="modSp">
        <pc:chgData name="Farhana Choudhury" userId="8bfadc28-a633-41a8-aacf-e9b58948d589" providerId="ADAL" clId="{887016FF-2764-BC4F-9CDD-409D9CACDD39}" dt="2023-07-17T23:31:47.744" v="1461" actId="404"/>
        <pc:sldMkLst>
          <pc:docMk/>
          <pc:sldMk cId="3906150419" sldId="320"/>
        </pc:sldMkLst>
        <pc:spChg chg="mod">
          <ac:chgData name="Farhana Choudhury" userId="8bfadc28-a633-41a8-aacf-e9b58948d589" providerId="ADAL" clId="{887016FF-2764-BC4F-9CDD-409D9CACDD39}" dt="2023-07-17T23:31:47.744" v="1461" actId="404"/>
          <ac:spMkLst>
            <pc:docMk/>
            <pc:sldMk cId="3906150419" sldId="320"/>
            <ac:spMk id="6147" creationId="{00000000-0000-0000-0000-000000000000}"/>
          </ac:spMkLst>
        </pc:spChg>
      </pc:sldChg>
      <pc:sldChg chg="ord">
        <pc:chgData name="Farhana Choudhury" userId="8bfadc28-a633-41a8-aacf-e9b58948d589" providerId="ADAL" clId="{887016FF-2764-BC4F-9CDD-409D9CACDD39}" dt="2023-07-17T23:33:59.749" v="1518" actId="20578"/>
        <pc:sldMkLst>
          <pc:docMk/>
          <pc:sldMk cId="3057120289" sldId="505"/>
        </pc:sldMkLst>
      </pc:sldChg>
      <pc:sldChg chg="modSp mod">
        <pc:chgData name="Farhana Choudhury" userId="8bfadc28-a633-41a8-aacf-e9b58948d589" providerId="ADAL" clId="{887016FF-2764-BC4F-9CDD-409D9CACDD39}" dt="2023-07-17T23:30:13.313" v="1445" actId="20577"/>
        <pc:sldMkLst>
          <pc:docMk/>
          <pc:sldMk cId="79267661" sldId="582"/>
        </pc:sldMkLst>
        <pc:spChg chg="mod">
          <ac:chgData name="Farhana Choudhury" userId="8bfadc28-a633-41a8-aacf-e9b58948d589" providerId="ADAL" clId="{887016FF-2764-BC4F-9CDD-409D9CACDD39}" dt="2023-07-17T23:30:13.313" v="1445" actId="20577"/>
          <ac:spMkLst>
            <pc:docMk/>
            <pc:sldMk cId="79267661" sldId="582"/>
            <ac:spMk id="3" creationId="{8CEE631B-23A6-364E-A2F4-4355776867F3}"/>
          </ac:spMkLst>
        </pc:spChg>
      </pc:sldChg>
      <pc:sldChg chg="modSp mod">
        <pc:chgData name="Farhana Choudhury" userId="8bfadc28-a633-41a8-aacf-e9b58948d589" providerId="ADAL" clId="{887016FF-2764-BC4F-9CDD-409D9CACDD39}" dt="2023-07-17T23:30:25.724" v="1446" actId="20577"/>
        <pc:sldMkLst>
          <pc:docMk/>
          <pc:sldMk cId="2612216259" sldId="592"/>
        </pc:sldMkLst>
        <pc:spChg chg="mod">
          <ac:chgData name="Farhana Choudhury" userId="8bfadc28-a633-41a8-aacf-e9b58948d589" providerId="ADAL" clId="{887016FF-2764-BC4F-9CDD-409D9CACDD39}" dt="2023-07-17T23:30:25.724" v="1446" actId="20577"/>
          <ac:spMkLst>
            <pc:docMk/>
            <pc:sldMk cId="2612216259" sldId="592"/>
            <ac:spMk id="2" creationId="{8023DCC6-8A89-2941-913B-A393A8524159}"/>
          </ac:spMkLst>
        </pc:spChg>
        <pc:spChg chg="mod">
          <ac:chgData name="Farhana Choudhury" userId="8bfadc28-a633-41a8-aacf-e9b58948d589" providerId="ADAL" clId="{887016FF-2764-BC4F-9CDD-409D9CACDD39}" dt="2023-07-17T05:58:16.442" v="542" actId="20577"/>
          <ac:spMkLst>
            <pc:docMk/>
            <pc:sldMk cId="2612216259" sldId="592"/>
            <ac:spMk id="3" creationId="{EC6E62C7-807C-FD47-B733-75C55CBD1EF9}"/>
          </ac:spMkLst>
        </pc:spChg>
      </pc:sldChg>
      <pc:sldChg chg="addSp delSp modSp mod">
        <pc:chgData name="Farhana Choudhury" userId="8bfadc28-a633-41a8-aacf-e9b58948d589" providerId="ADAL" clId="{887016FF-2764-BC4F-9CDD-409D9CACDD39}" dt="2023-07-18T01:20:35.856" v="1661"/>
        <pc:sldMkLst>
          <pc:docMk/>
          <pc:sldMk cId="3333049366" sldId="601"/>
        </pc:sldMkLst>
        <pc:spChg chg="mod">
          <ac:chgData name="Farhana Choudhury" userId="8bfadc28-a633-41a8-aacf-e9b58948d589" providerId="ADAL" clId="{887016FF-2764-BC4F-9CDD-409D9CACDD39}" dt="2023-07-17T05:53:50.287" v="394" actId="20577"/>
          <ac:spMkLst>
            <pc:docMk/>
            <pc:sldMk cId="3333049366" sldId="601"/>
            <ac:spMk id="3" creationId="{35DA3D40-F493-BC8F-8728-0EFA43B4D585}"/>
          </ac:spMkLst>
        </pc:spChg>
        <pc:graphicFrameChg chg="add mod">
          <ac:chgData name="Farhana Choudhury" userId="8bfadc28-a633-41a8-aacf-e9b58948d589" providerId="ADAL" clId="{887016FF-2764-BC4F-9CDD-409D9CACDD39}" dt="2023-07-14T01:10:00.058" v="1"/>
          <ac:graphicFrameMkLst>
            <pc:docMk/>
            <pc:sldMk cId="3333049366" sldId="601"/>
            <ac:graphicFrameMk id="5" creationId="{764A4225-9B09-6698-1D20-69A1AF4E468F}"/>
          </ac:graphicFrameMkLst>
        </pc:graphicFrameChg>
        <pc:graphicFrameChg chg="add mod">
          <ac:chgData name="Farhana Choudhury" userId="8bfadc28-a633-41a8-aacf-e9b58948d589" providerId="ADAL" clId="{887016FF-2764-BC4F-9CDD-409D9CACDD39}" dt="2023-07-14T01:10:00.058" v="1"/>
          <ac:graphicFrameMkLst>
            <pc:docMk/>
            <pc:sldMk cId="3333049366" sldId="601"/>
            <ac:graphicFrameMk id="6" creationId="{CB1BE580-6E08-DB17-F86A-571B182C2D2D}"/>
          </ac:graphicFrameMkLst>
        </pc:graphicFrameChg>
        <pc:picChg chg="del">
          <ac:chgData name="Farhana Choudhury" userId="8bfadc28-a633-41a8-aacf-e9b58948d589" providerId="ADAL" clId="{887016FF-2764-BC4F-9CDD-409D9CACDD39}" dt="2023-07-14T01:09:59.403" v="0" actId="478"/>
          <ac:picMkLst>
            <pc:docMk/>
            <pc:sldMk cId="3333049366" sldId="601"/>
            <ac:picMk id="30" creationId="{0BCC875A-F403-F5C5-E3E8-2DF073775C1E}"/>
          </ac:picMkLst>
        </pc:picChg>
        <pc:inkChg chg="add">
          <ac:chgData name="Farhana Choudhury" userId="8bfadc28-a633-41a8-aacf-e9b58948d589" providerId="ADAL" clId="{887016FF-2764-BC4F-9CDD-409D9CACDD39}" dt="2023-07-18T01:20:35.856" v="1661"/>
          <ac:inkMkLst>
            <pc:docMk/>
            <pc:sldMk cId="3333049366" sldId="601"/>
            <ac:inkMk id="7" creationId="{0A55CBF1-8209-CA94-E691-C74B4ADA389C}"/>
          </ac:inkMkLst>
        </pc:inkChg>
      </pc:sldChg>
      <pc:sldChg chg="modSp mod">
        <pc:chgData name="Farhana Choudhury" userId="8bfadc28-a633-41a8-aacf-e9b58948d589" providerId="ADAL" clId="{887016FF-2764-BC4F-9CDD-409D9CACDD39}" dt="2023-07-17T05:59:27.835" v="553" actId="20577"/>
        <pc:sldMkLst>
          <pc:docMk/>
          <pc:sldMk cId="796508220" sldId="603"/>
        </pc:sldMkLst>
        <pc:spChg chg="mod">
          <ac:chgData name="Farhana Choudhury" userId="8bfadc28-a633-41a8-aacf-e9b58948d589" providerId="ADAL" clId="{887016FF-2764-BC4F-9CDD-409D9CACDD39}" dt="2023-07-17T05:59:27.835" v="553" actId="20577"/>
          <ac:spMkLst>
            <pc:docMk/>
            <pc:sldMk cId="796508220" sldId="603"/>
            <ac:spMk id="2" creationId="{8023DCC6-8A89-2941-913B-A393A8524159}"/>
          </ac:spMkLst>
        </pc:spChg>
      </pc:sldChg>
      <pc:sldChg chg="add">
        <pc:chgData name="Farhana Choudhury" userId="8bfadc28-a633-41a8-aacf-e9b58948d589" providerId="ADAL" clId="{887016FF-2764-BC4F-9CDD-409D9CACDD39}" dt="2023-07-17T06:00:01.888" v="556"/>
        <pc:sldMkLst>
          <pc:docMk/>
          <pc:sldMk cId="970372942" sldId="615"/>
        </pc:sldMkLst>
      </pc:sldChg>
      <pc:sldChg chg="del ord">
        <pc:chgData name="Farhana Choudhury" userId="8bfadc28-a633-41a8-aacf-e9b58948d589" providerId="ADAL" clId="{887016FF-2764-BC4F-9CDD-409D9CACDD39}" dt="2023-07-17T05:59:56.418" v="555" actId="2696"/>
        <pc:sldMkLst>
          <pc:docMk/>
          <pc:sldMk cId="1725043965" sldId="615"/>
        </pc:sldMkLst>
      </pc:sldChg>
      <pc:sldChg chg="modSp mod">
        <pc:chgData name="Farhana Choudhury" userId="8bfadc28-a633-41a8-aacf-e9b58948d589" providerId="ADAL" clId="{887016FF-2764-BC4F-9CDD-409D9CACDD39}" dt="2023-07-17T23:31:14.638" v="1460" actId="20577"/>
        <pc:sldMkLst>
          <pc:docMk/>
          <pc:sldMk cId="3451501297" sldId="1768"/>
        </pc:sldMkLst>
        <pc:spChg chg="mod">
          <ac:chgData name="Farhana Choudhury" userId="8bfadc28-a633-41a8-aacf-e9b58948d589" providerId="ADAL" clId="{887016FF-2764-BC4F-9CDD-409D9CACDD39}" dt="2023-07-17T23:31:14.638" v="1460" actId="20577"/>
          <ac:spMkLst>
            <pc:docMk/>
            <pc:sldMk cId="3451501297" sldId="1768"/>
            <ac:spMk id="7169" creationId="{BB51108B-3AA3-6143-BB30-F8245E517D81}"/>
          </ac:spMkLst>
        </pc:spChg>
      </pc:sldChg>
      <pc:sldChg chg="addSp modSp mod">
        <pc:chgData name="Farhana Choudhury" userId="8bfadc28-a633-41a8-aacf-e9b58948d589" providerId="ADAL" clId="{887016FF-2764-BC4F-9CDD-409D9CACDD39}" dt="2023-07-17T05:58:45.203" v="548" actId="1076"/>
        <pc:sldMkLst>
          <pc:docMk/>
          <pc:sldMk cId="671113771" sldId="1769"/>
        </pc:sldMkLst>
        <pc:spChg chg="add mod">
          <ac:chgData name="Farhana Choudhury" userId="8bfadc28-a633-41a8-aacf-e9b58948d589" providerId="ADAL" clId="{887016FF-2764-BC4F-9CDD-409D9CACDD39}" dt="2023-07-17T05:58:45.203" v="548" actId="1076"/>
          <ac:spMkLst>
            <pc:docMk/>
            <pc:sldMk cId="671113771" sldId="1769"/>
            <ac:spMk id="30" creationId="{77FCAF5D-5FB3-9DAB-A157-ADAD66B334DD}"/>
          </ac:spMkLst>
        </pc:spChg>
      </pc:sldChg>
      <pc:sldChg chg="modSp mod">
        <pc:chgData name="Farhana Choudhury" userId="8bfadc28-a633-41a8-aacf-e9b58948d589" providerId="ADAL" clId="{887016FF-2764-BC4F-9CDD-409D9CACDD39}" dt="2023-07-14T01:17:37.130" v="253" actId="20577"/>
        <pc:sldMkLst>
          <pc:docMk/>
          <pc:sldMk cId="205134820" sldId="1770"/>
        </pc:sldMkLst>
        <pc:spChg chg="mod">
          <ac:chgData name="Farhana Choudhury" userId="8bfadc28-a633-41a8-aacf-e9b58948d589" providerId="ADAL" clId="{887016FF-2764-BC4F-9CDD-409D9CACDD39}" dt="2023-07-14T01:17:37.130" v="253" actId="20577"/>
          <ac:spMkLst>
            <pc:docMk/>
            <pc:sldMk cId="205134820" sldId="1770"/>
            <ac:spMk id="10" creationId="{A558587D-A4B6-332A-4BC9-CB8416A6A474}"/>
          </ac:spMkLst>
        </pc:spChg>
      </pc:sldChg>
      <pc:sldChg chg="modSp del mod">
        <pc:chgData name="Farhana Choudhury" userId="8bfadc28-a633-41a8-aacf-e9b58948d589" providerId="ADAL" clId="{887016FF-2764-BC4F-9CDD-409D9CACDD39}" dt="2023-07-17T23:35:51.486" v="1584" actId="2696"/>
        <pc:sldMkLst>
          <pc:docMk/>
          <pc:sldMk cId="3817436918" sldId="1771"/>
        </pc:sldMkLst>
        <pc:spChg chg="mod">
          <ac:chgData name="Farhana Choudhury" userId="8bfadc28-a633-41a8-aacf-e9b58948d589" providerId="ADAL" clId="{887016FF-2764-BC4F-9CDD-409D9CACDD39}" dt="2023-07-17T23:35:44.072" v="1578" actId="21"/>
          <ac:spMkLst>
            <pc:docMk/>
            <pc:sldMk cId="3817436918" sldId="1771"/>
            <ac:spMk id="3" creationId="{0FFD94C9-E1BF-3E91-73D9-010579FDAA3F}"/>
          </ac:spMkLst>
        </pc:spChg>
      </pc:sldChg>
      <pc:sldChg chg="modSp mod">
        <pc:chgData name="Farhana Choudhury" userId="8bfadc28-a633-41a8-aacf-e9b58948d589" providerId="ADAL" clId="{887016FF-2764-BC4F-9CDD-409D9CACDD39}" dt="2023-07-17T23:34:44.595" v="1561" actId="20577"/>
        <pc:sldMkLst>
          <pc:docMk/>
          <pc:sldMk cId="2504129298" sldId="1772"/>
        </pc:sldMkLst>
        <pc:spChg chg="mod">
          <ac:chgData name="Farhana Choudhury" userId="8bfadc28-a633-41a8-aacf-e9b58948d589" providerId="ADAL" clId="{887016FF-2764-BC4F-9CDD-409D9CACDD39}" dt="2023-07-14T01:22:33.766" v="393"/>
          <ac:spMkLst>
            <pc:docMk/>
            <pc:sldMk cId="2504129298" sldId="1772"/>
            <ac:spMk id="6" creationId="{E59CFF34-BA7E-7B03-D960-73949C7EAA24}"/>
          </ac:spMkLst>
        </pc:spChg>
        <pc:spChg chg="mod">
          <ac:chgData name="Farhana Choudhury" userId="8bfadc28-a633-41a8-aacf-e9b58948d589" providerId="ADAL" clId="{887016FF-2764-BC4F-9CDD-409D9CACDD39}" dt="2023-07-17T23:34:44.595" v="1561" actId="20577"/>
          <ac:spMkLst>
            <pc:docMk/>
            <pc:sldMk cId="2504129298" sldId="1772"/>
            <ac:spMk id="7" creationId="{4F65CCB1-16F0-E90A-8E74-9B492B6C0D7F}"/>
          </ac:spMkLst>
        </pc:spChg>
      </pc:sldChg>
      <pc:sldChg chg="delSp modSp mod">
        <pc:chgData name="Farhana Choudhury" userId="8bfadc28-a633-41a8-aacf-e9b58948d589" providerId="ADAL" clId="{887016FF-2764-BC4F-9CDD-409D9CACDD39}" dt="2023-07-18T01:58:49.655" v="1688" actId="20577"/>
        <pc:sldMkLst>
          <pc:docMk/>
          <pc:sldMk cId="1376277181" sldId="1773"/>
        </pc:sldMkLst>
        <pc:spChg chg="mod">
          <ac:chgData name="Farhana Choudhury" userId="8bfadc28-a633-41a8-aacf-e9b58948d589" providerId="ADAL" clId="{887016FF-2764-BC4F-9CDD-409D9CACDD39}" dt="2023-07-18T01:58:49.655" v="1688" actId="20577"/>
          <ac:spMkLst>
            <pc:docMk/>
            <pc:sldMk cId="1376277181" sldId="1773"/>
            <ac:spMk id="2" creationId="{D9558FEF-59B9-3EA7-AB8C-E36A5D01E69F}"/>
          </ac:spMkLst>
        </pc:spChg>
        <pc:spChg chg="del">
          <ac:chgData name="Farhana Choudhury" userId="8bfadc28-a633-41a8-aacf-e9b58948d589" providerId="ADAL" clId="{887016FF-2764-BC4F-9CDD-409D9CACDD39}" dt="2023-07-17T23:36:02.563" v="1585" actId="478"/>
          <ac:spMkLst>
            <pc:docMk/>
            <pc:sldMk cId="1376277181" sldId="1773"/>
            <ac:spMk id="3" creationId="{43E62971-6D2C-4F41-97EF-3D7BB435DE7E}"/>
          </ac:spMkLst>
        </pc:spChg>
      </pc:sldChg>
      <pc:sldChg chg="addSp delSp modSp add mod ord">
        <pc:chgData name="Farhana Choudhury" userId="8bfadc28-a633-41a8-aacf-e9b58948d589" providerId="ADAL" clId="{887016FF-2764-BC4F-9CDD-409D9CACDD39}" dt="2023-07-17T05:54:07.015" v="396" actId="20577"/>
        <pc:sldMkLst>
          <pc:docMk/>
          <pc:sldMk cId="1565826851" sldId="1774"/>
        </pc:sldMkLst>
        <pc:spChg chg="mod">
          <ac:chgData name="Farhana Choudhury" userId="8bfadc28-a633-41a8-aacf-e9b58948d589" providerId="ADAL" clId="{887016FF-2764-BC4F-9CDD-409D9CACDD39}" dt="2023-07-17T05:54:07.015" v="396" actId="20577"/>
          <ac:spMkLst>
            <pc:docMk/>
            <pc:sldMk cId="1565826851" sldId="1774"/>
            <ac:spMk id="3" creationId="{35DA3D40-F493-BC8F-8728-0EFA43B4D585}"/>
          </ac:spMkLst>
        </pc:spChg>
        <pc:spChg chg="mod">
          <ac:chgData name="Farhana Choudhury" userId="8bfadc28-a633-41a8-aacf-e9b58948d589" providerId="ADAL" clId="{887016FF-2764-BC4F-9CDD-409D9CACDD39}" dt="2023-07-14T01:12:29.032" v="139" actId="1076"/>
          <ac:spMkLst>
            <pc:docMk/>
            <pc:sldMk cId="1565826851" sldId="1774"/>
            <ac:spMk id="9" creationId="{D26F2653-2A51-D3AF-D22A-3BE67703E5A1}"/>
          </ac:spMkLst>
        </pc:spChg>
        <pc:spChg chg="mod">
          <ac:chgData name="Farhana Choudhury" userId="8bfadc28-a633-41a8-aacf-e9b58948d589" providerId="ADAL" clId="{887016FF-2764-BC4F-9CDD-409D9CACDD39}" dt="2023-07-14T01:12:29.032" v="139" actId="1076"/>
          <ac:spMkLst>
            <pc:docMk/>
            <pc:sldMk cId="1565826851" sldId="1774"/>
            <ac:spMk id="10" creationId="{DA06C3A8-DD36-F424-A1D7-1C685DD387A2}"/>
          </ac:spMkLst>
        </pc:spChg>
        <pc:grpChg chg="add del mod">
          <ac:chgData name="Farhana Choudhury" userId="8bfadc28-a633-41a8-aacf-e9b58948d589" providerId="ADAL" clId="{887016FF-2764-BC4F-9CDD-409D9CACDD39}" dt="2023-07-14T01:13:27.088" v="184" actId="478"/>
          <ac:grpSpMkLst>
            <pc:docMk/>
            <pc:sldMk cId="1565826851" sldId="1774"/>
            <ac:grpSpMk id="7" creationId="{852EAD73-247A-7610-2EFF-BC135537333D}"/>
          </ac:grpSpMkLst>
        </pc:grpChg>
        <pc:graphicFrameChg chg="del">
          <ac:chgData name="Farhana Choudhury" userId="8bfadc28-a633-41a8-aacf-e9b58948d589" providerId="ADAL" clId="{887016FF-2764-BC4F-9CDD-409D9CACDD39}" dt="2023-07-14T01:12:22.505" v="137" actId="478"/>
          <ac:graphicFrameMkLst>
            <pc:docMk/>
            <pc:sldMk cId="1565826851" sldId="1774"/>
            <ac:graphicFrameMk id="5" creationId="{764A4225-9B09-6698-1D20-69A1AF4E468F}"/>
          </ac:graphicFrameMkLst>
        </pc:graphicFrameChg>
        <pc:graphicFrameChg chg="del">
          <ac:chgData name="Farhana Choudhury" userId="8bfadc28-a633-41a8-aacf-e9b58948d589" providerId="ADAL" clId="{887016FF-2764-BC4F-9CDD-409D9CACDD39}" dt="2023-07-14T01:12:22.505" v="137" actId="478"/>
          <ac:graphicFrameMkLst>
            <pc:docMk/>
            <pc:sldMk cId="1565826851" sldId="1774"/>
            <ac:graphicFrameMk id="6" creationId="{CB1BE580-6E08-DB17-F86A-571B182C2D2D}"/>
          </ac:graphicFrameMkLst>
        </pc:graphicFrameChg>
        <pc:picChg chg="mod">
          <ac:chgData name="Farhana Choudhury" userId="8bfadc28-a633-41a8-aacf-e9b58948d589" providerId="ADAL" clId="{887016FF-2764-BC4F-9CDD-409D9CACDD39}" dt="2023-07-14T01:12:29.032" v="139" actId="1076"/>
          <ac:picMkLst>
            <pc:docMk/>
            <pc:sldMk cId="1565826851" sldId="1774"/>
            <ac:picMk id="8" creationId="{67DF5E8F-1706-5941-6489-4A72E2663C66}"/>
          </ac:picMkLst>
        </pc:picChg>
      </pc:sldChg>
      <pc:sldChg chg="addSp delSp modSp add mod ord">
        <pc:chgData name="Farhana Choudhury" userId="8bfadc28-a633-41a8-aacf-e9b58948d589" providerId="ADAL" clId="{887016FF-2764-BC4F-9CDD-409D9CACDD39}" dt="2023-07-18T01:24:32.621" v="1662"/>
        <pc:sldMkLst>
          <pc:docMk/>
          <pc:sldMk cId="1839965192" sldId="1775"/>
        </pc:sldMkLst>
        <pc:spChg chg="del">
          <ac:chgData name="Farhana Choudhury" userId="8bfadc28-a633-41a8-aacf-e9b58948d589" providerId="ADAL" clId="{887016FF-2764-BC4F-9CDD-409D9CACDD39}" dt="2023-07-14T01:13:35.281" v="185" actId="478"/>
          <ac:spMkLst>
            <pc:docMk/>
            <pc:sldMk cId="1839965192" sldId="1775"/>
            <ac:spMk id="3" creationId="{35DA3D40-F493-BC8F-8728-0EFA43B4D585}"/>
          </ac:spMkLst>
        </pc:spChg>
        <pc:spChg chg="mod">
          <ac:chgData name="Farhana Choudhury" userId="8bfadc28-a633-41a8-aacf-e9b58948d589" providerId="ADAL" clId="{887016FF-2764-BC4F-9CDD-409D9CACDD39}" dt="2023-07-14T01:14:28.345" v="247" actId="1036"/>
          <ac:spMkLst>
            <pc:docMk/>
            <pc:sldMk cId="1839965192" sldId="1775"/>
            <ac:spMk id="9" creationId="{D26F2653-2A51-D3AF-D22A-3BE67703E5A1}"/>
          </ac:spMkLst>
        </pc:spChg>
        <pc:spChg chg="mod">
          <ac:chgData name="Farhana Choudhury" userId="8bfadc28-a633-41a8-aacf-e9b58948d589" providerId="ADAL" clId="{887016FF-2764-BC4F-9CDD-409D9CACDD39}" dt="2023-07-14T01:14:28.345" v="247" actId="1036"/>
          <ac:spMkLst>
            <pc:docMk/>
            <pc:sldMk cId="1839965192" sldId="1775"/>
            <ac:spMk id="10" creationId="{DA06C3A8-DD36-F424-A1D7-1C685DD387A2}"/>
          </ac:spMkLst>
        </pc:spChg>
        <pc:grpChg chg="mod">
          <ac:chgData name="Farhana Choudhury" userId="8bfadc28-a633-41a8-aacf-e9b58948d589" providerId="ADAL" clId="{887016FF-2764-BC4F-9CDD-409D9CACDD39}" dt="2023-07-14T01:14:28.345" v="247" actId="1036"/>
          <ac:grpSpMkLst>
            <pc:docMk/>
            <pc:sldMk cId="1839965192" sldId="1775"/>
            <ac:grpSpMk id="7" creationId="{852EAD73-247A-7610-2EFF-BC135537333D}"/>
          </ac:grpSpMkLst>
        </pc:grpChg>
        <pc:picChg chg="mod">
          <ac:chgData name="Farhana Choudhury" userId="8bfadc28-a633-41a8-aacf-e9b58948d589" providerId="ADAL" clId="{887016FF-2764-BC4F-9CDD-409D9CACDD39}" dt="2023-07-14T01:14:28.345" v="247" actId="1036"/>
          <ac:picMkLst>
            <pc:docMk/>
            <pc:sldMk cId="1839965192" sldId="1775"/>
            <ac:picMk id="8" creationId="{67DF5E8F-1706-5941-6489-4A72E2663C66}"/>
          </ac:picMkLst>
        </pc:picChg>
        <pc:inkChg chg="add">
          <ac:chgData name="Farhana Choudhury" userId="8bfadc28-a633-41a8-aacf-e9b58948d589" providerId="ADAL" clId="{887016FF-2764-BC4F-9CDD-409D9CACDD39}" dt="2023-07-18T01:24:32.621" v="1662"/>
          <ac:inkMkLst>
            <pc:docMk/>
            <pc:sldMk cId="1839965192" sldId="1775"/>
            <ac:inkMk id="5" creationId="{6F93CF49-42F1-6E52-D7BC-C3442222676D}"/>
          </ac:inkMkLst>
        </pc:inkChg>
      </pc:sldChg>
      <pc:sldChg chg="addSp modSp add mod">
        <pc:chgData name="Farhana Choudhury" userId="8bfadc28-a633-41a8-aacf-e9b58948d589" providerId="ADAL" clId="{887016FF-2764-BC4F-9CDD-409D9CACDD39}" dt="2023-07-17T06:15:38.255" v="1145" actId="20577"/>
        <pc:sldMkLst>
          <pc:docMk/>
          <pc:sldMk cId="508568941" sldId="1776"/>
        </pc:sldMkLst>
        <pc:spChg chg="add mod">
          <ac:chgData name="Farhana Choudhury" userId="8bfadc28-a633-41a8-aacf-e9b58948d589" providerId="ADAL" clId="{887016FF-2764-BC4F-9CDD-409D9CACDD39}" dt="2023-07-17T06:15:38.255" v="1145" actId="20577"/>
          <ac:spMkLst>
            <pc:docMk/>
            <pc:sldMk cId="508568941" sldId="1776"/>
            <ac:spMk id="2" creationId="{F5FC833D-1613-34E8-269A-B21093C42F49}"/>
          </ac:spMkLst>
        </pc:spChg>
        <pc:spChg chg="mod">
          <ac:chgData name="Farhana Choudhury" userId="8bfadc28-a633-41a8-aacf-e9b58948d589" providerId="ADAL" clId="{887016FF-2764-BC4F-9CDD-409D9CACDD39}" dt="2023-07-17T06:04:45.101" v="592" actId="20577"/>
          <ac:spMkLst>
            <pc:docMk/>
            <pc:sldMk cId="508568941" sldId="1776"/>
            <ac:spMk id="7169" creationId="{BB51108B-3AA3-6143-BB30-F8245E517D81}"/>
          </ac:spMkLst>
        </pc:spChg>
      </pc:sldChg>
      <pc:sldChg chg="modSp add mod">
        <pc:chgData name="Farhana Choudhury" userId="8bfadc28-a633-41a8-aacf-e9b58948d589" providerId="ADAL" clId="{887016FF-2764-BC4F-9CDD-409D9CACDD39}" dt="2023-07-17T06:19:11.931" v="1443" actId="113"/>
        <pc:sldMkLst>
          <pc:docMk/>
          <pc:sldMk cId="1392550436" sldId="1777"/>
        </pc:sldMkLst>
        <pc:spChg chg="mod">
          <ac:chgData name="Farhana Choudhury" userId="8bfadc28-a633-41a8-aacf-e9b58948d589" providerId="ADAL" clId="{887016FF-2764-BC4F-9CDD-409D9CACDD39}" dt="2023-07-17T06:19:11.931" v="1443" actId="113"/>
          <ac:spMkLst>
            <pc:docMk/>
            <pc:sldMk cId="1392550436" sldId="1777"/>
            <ac:spMk id="2" creationId="{F5FC833D-1613-34E8-269A-B21093C42F49}"/>
          </ac:spMkLst>
        </pc:spChg>
      </pc:sldChg>
      <pc:sldChg chg="modSp add del mod">
        <pc:chgData name="Farhana Choudhury" userId="8bfadc28-a633-41a8-aacf-e9b58948d589" providerId="ADAL" clId="{887016FF-2764-BC4F-9CDD-409D9CACDD39}" dt="2023-07-17T23:33:25.999" v="1495" actId="2696"/>
        <pc:sldMkLst>
          <pc:docMk/>
          <pc:sldMk cId="10453100" sldId="1778"/>
        </pc:sldMkLst>
        <pc:spChg chg="mod">
          <ac:chgData name="Farhana Choudhury" userId="8bfadc28-a633-41a8-aacf-e9b58948d589" providerId="ADAL" clId="{887016FF-2764-BC4F-9CDD-409D9CACDD39}" dt="2023-07-17T23:33:23.844" v="1494" actId="20577"/>
          <ac:spMkLst>
            <pc:docMk/>
            <pc:sldMk cId="10453100" sldId="1778"/>
            <ac:spMk id="3" creationId="{FD35C763-B82C-7199-5465-FDD05D9233C4}"/>
          </ac:spMkLst>
        </pc:spChg>
      </pc:sldChg>
      <pc:sldChg chg="modSp add mod modAnim">
        <pc:chgData name="Farhana Choudhury" userId="8bfadc28-a633-41a8-aacf-e9b58948d589" providerId="ADAL" clId="{887016FF-2764-BC4F-9CDD-409D9CACDD39}" dt="2023-07-17T23:33:51.444" v="1517"/>
        <pc:sldMkLst>
          <pc:docMk/>
          <pc:sldMk cId="606763477" sldId="1780"/>
        </pc:sldMkLst>
        <pc:spChg chg="mod">
          <ac:chgData name="Farhana Choudhury" userId="8bfadc28-a633-41a8-aacf-e9b58948d589" providerId="ADAL" clId="{887016FF-2764-BC4F-9CDD-409D9CACDD39}" dt="2023-07-17T23:33:41.027" v="1516" actId="20577"/>
          <ac:spMkLst>
            <pc:docMk/>
            <pc:sldMk cId="606763477" sldId="1780"/>
            <ac:spMk id="2" creationId="{DF448D86-3181-9A0A-289A-E6AFDE3A2D66}"/>
          </ac:spMkLst>
        </pc:spChg>
      </pc:sldChg>
      <pc:sldChg chg="addSp modSp add mod">
        <pc:chgData name="Farhana Choudhury" userId="8bfadc28-a633-41a8-aacf-e9b58948d589" providerId="ADAL" clId="{887016FF-2764-BC4F-9CDD-409D9CACDD39}" dt="2023-07-17T23:38:00.820" v="1660" actId="14100"/>
        <pc:sldMkLst>
          <pc:docMk/>
          <pc:sldMk cId="3956585254" sldId="1781"/>
        </pc:sldMkLst>
        <pc:spChg chg="mod">
          <ac:chgData name="Farhana Choudhury" userId="8bfadc28-a633-41a8-aacf-e9b58948d589" providerId="ADAL" clId="{887016FF-2764-BC4F-9CDD-409D9CACDD39}" dt="2023-07-17T23:38:00.820" v="1660" actId="14100"/>
          <ac:spMkLst>
            <pc:docMk/>
            <pc:sldMk cId="3956585254" sldId="1781"/>
            <ac:spMk id="2" creationId="{4D9D1B05-BE31-6848-8004-74C37D4DC67C}"/>
          </ac:spMkLst>
        </pc:spChg>
        <pc:spChg chg="mod">
          <ac:chgData name="Farhana Choudhury" userId="8bfadc28-a633-41a8-aacf-e9b58948d589" providerId="ADAL" clId="{887016FF-2764-BC4F-9CDD-409D9CACDD39}" dt="2023-07-17T23:36:27.434" v="1608" actId="27636"/>
          <ac:spMkLst>
            <pc:docMk/>
            <pc:sldMk cId="3956585254" sldId="1781"/>
            <ac:spMk id="4" creationId="{DD897A86-F504-2F48-C80A-D68ABF393E06}"/>
          </ac:spMkLst>
        </pc:spChg>
        <pc:spChg chg="add mod">
          <ac:chgData name="Farhana Choudhury" userId="8bfadc28-a633-41a8-aacf-e9b58948d589" providerId="ADAL" clId="{887016FF-2764-BC4F-9CDD-409D9CACDD39}" dt="2023-07-17T23:37:45.502" v="1652" actId="14100"/>
          <ac:spMkLst>
            <pc:docMk/>
            <pc:sldMk cId="3956585254" sldId="1781"/>
            <ac:spMk id="12" creationId="{528391D3-4EF5-765F-055F-7DE4022DE3D7}"/>
          </ac:spMkLst>
        </pc:spChg>
      </pc:sldChg>
      <pc:sldChg chg="add">
        <pc:chgData name="Farhana Choudhury" userId="8bfadc28-a633-41a8-aacf-e9b58948d589" providerId="ADAL" clId="{887016FF-2764-BC4F-9CDD-409D9CACDD39}" dt="2023-07-18T01:58:28.836" v="1663"/>
        <pc:sldMkLst>
          <pc:docMk/>
          <pc:sldMk cId="3437699247" sldId="1782"/>
        </pc:sldMkLst>
      </pc:sldChg>
    </pc:docChg>
  </pc:docChgLst>
  <pc:docChgLst>
    <pc:chgData name="Farhana Choudhury" userId="8bfadc28-a633-41a8-aacf-e9b58948d589" providerId="ADAL" clId="{10FD05E7-E329-254F-99D1-477D1163277E}"/>
    <pc:docChg chg="undo custSel addSld delSld modSld sldOrd">
      <pc:chgData name="Farhana Choudhury" userId="8bfadc28-a633-41a8-aacf-e9b58948d589" providerId="ADAL" clId="{10FD05E7-E329-254F-99D1-477D1163277E}" dt="2022-07-19T02:21:42.199" v="910" actId="20577"/>
      <pc:docMkLst>
        <pc:docMk/>
      </pc:docMkLst>
      <pc:sldChg chg="add">
        <pc:chgData name="Farhana Choudhury" userId="8bfadc28-a633-41a8-aacf-e9b58948d589" providerId="ADAL" clId="{10FD05E7-E329-254F-99D1-477D1163277E}" dt="2022-07-18T02:57:51.649" v="18"/>
        <pc:sldMkLst>
          <pc:docMk/>
          <pc:sldMk cId="0" sldId="268"/>
        </pc:sldMkLst>
      </pc:sldChg>
      <pc:sldChg chg="add">
        <pc:chgData name="Farhana Choudhury" userId="8bfadc28-a633-41a8-aacf-e9b58948d589" providerId="ADAL" clId="{10FD05E7-E329-254F-99D1-477D1163277E}" dt="2022-07-18T02:57:51.649" v="18"/>
        <pc:sldMkLst>
          <pc:docMk/>
          <pc:sldMk cId="0" sldId="273"/>
        </pc:sldMkLst>
      </pc:sldChg>
      <pc:sldChg chg="add del">
        <pc:chgData name="Farhana Choudhury" userId="8bfadc28-a633-41a8-aacf-e9b58948d589" providerId="ADAL" clId="{10FD05E7-E329-254F-99D1-477D1163277E}" dt="2022-07-18T04:08:49.701" v="28"/>
        <pc:sldMkLst>
          <pc:docMk/>
          <pc:sldMk cId="0" sldId="274"/>
        </pc:sldMkLst>
      </pc:sldChg>
      <pc:sldChg chg="add del">
        <pc:chgData name="Farhana Choudhury" userId="8bfadc28-a633-41a8-aacf-e9b58948d589" providerId="ADAL" clId="{10FD05E7-E329-254F-99D1-477D1163277E}" dt="2022-07-18T04:08:49.701" v="28"/>
        <pc:sldMkLst>
          <pc:docMk/>
          <pc:sldMk cId="0" sldId="275"/>
        </pc:sldMkLst>
      </pc:sldChg>
      <pc:sldChg chg="add del">
        <pc:chgData name="Farhana Choudhury" userId="8bfadc28-a633-41a8-aacf-e9b58948d589" providerId="ADAL" clId="{10FD05E7-E329-254F-99D1-477D1163277E}" dt="2022-07-18T04:08:49.701" v="28"/>
        <pc:sldMkLst>
          <pc:docMk/>
          <pc:sldMk cId="0" sldId="276"/>
        </pc:sldMkLst>
      </pc:sldChg>
      <pc:sldChg chg="add del">
        <pc:chgData name="Farhana Choudhury" userId="8bfadc28-a633-41a8-aacf-e9b58948d589" providerId="ADAL" clId="{10FD05E7-E329-254F-99D1-477D1163277E}" dt="2022-07-18T04:08:49.701" v="28"/>
        <pc:sldMkLst>
          <pc:docMk/>
          <pc:sldMk cId="0" sldId="278"/>
        </pc:sldMkLst>
      </pc:sldChg>
      <pc:sldChg chg="add del">
        <pc:chgData name="Farhana Choudhury" userId="8bfadc28-a633-41a8-aacf-e9b58948d589" providerId="ADAL" clId="{10FD05E7-E329-254F-99D1-477D1163277E}" dt="2022-07-18T04:08:49.701" v="28"/>
        <pc:sldMkLst>
          <pc:docMk/>
          <pc:sldMk cId="0" sldId="285"/>
        </pc:sldMkLst>
      </pc:sldChg>
      <pc:sldChg chg="modSp add mod">
        <pc:chgData name="Farhana Choudhury" userId="8bfadc28-a633-41a8-aacf-e9b58948d589" providerId="ADAL" clId="{10FD05E7-E329-254F-99D1-477D1163277E}" dt="2022-07-18T08:40:23.775" v="882" actId="20577"/>
        <pc:sldMkLst>
          <pc:docMk/>
          <pc:sldMk cId="1710962101" sldId="296"/>
        </pc:sldMkLst>
        <pc:spChg chg="mod">
          <ac:chgData name="Farhana Choudhury" userId="8bfadc28-a633-41a8-aacf-e9b58948d589" providerId="ADAL" clId="{10FD05E7-E329-254F-99D1-477D1163277E}" dt="2022-07-18T08:40:04.914" v="864" actId="20577"/>
          <ac:spMkLst>
            <pc:docMk/>
            <pc:sldMk cId="1710962101" sldId="296"/>
            <ac:spMk id="2" creationId="{00000000-0000-0000-0000-000000000000}"/>
          </ac:spMkLst>
        </pc:spChg>
        <pc:spChg chg="mod">
          <ac:chgData name="Farhana Choudhury" userId="8bfadc28-a633-41a8-aacf-e9b58948d589" providerId="ADAL" clId="{10FD05E7-E329-254F-99D1-477D1163277E}" dt="2022-07-18T08:40:23.775" v="882" actId="20577"/>
          <ac:spMkLst>
            <pc:docMk/>
            <pc:sldMk cId="1710962101" sldId="296"/>
            <ac:spMk id="3" creationId="{00000000-0000-0000-0000-000000000000}"/>
          </ac:spMkLst>
        </pc:spChg>
      </pc:sldChg>
      <pc:sldChg chg="modSp mod">
        <pc:chgData name="Farhana Choudhury" userId="8bfadc28-a633-41a8-aacf-e9b58948d589" providerId="ADAL" clId="{10FD05E7-E329-254F-99D1-477D1163277E}" dt="2022-07-19T02:21:42.199" v="910" actId="20577"/>
        <pc:sldMkLst>
          <pc:docMk/>
          <pc:sldMk cId="0" sldId="302"/>
        </pc:sldMkLst>
        <pc:spChg chg="mod">
          <ac:chgData name="Farhana Choudhury" userId="8bfadc28-a633-41a8-aacf-e9b58948d589" providerId="ADAL" clId="{10FD05E7-E329-254F-99D1-477D1163277E}" dt="2022-07-18T07:17:37.472" v="576" actId="20577"/>
          <ac:spMkLst>
            <pc:docMk/>
            <pc:sldMk cId="0" sldId="302"/>
            <ac:spMk id="12" creationId="{C9A827A5-3AF5-8A40-BEE0-628F9E3D52C2}"/>
          </ac:spMkLst>
        </pc:spChg>
        <pc:graphicFrameChg chg="modGraphic">
          <ac:chgData name="Farhana Choudhury" userId="8bfadc28-a633-41a8-aacf-e9b58948d589" providerId="ADAL" clId="{10FD05E7-E329-254F-99D1-477D1163277E}" dt="2022-07-19T02:21:42.199" v="910" actId="20577"/>
          <ac:graphicFrameMkLst>
            <pc:docMk/>
            <pc:sldMk cId="0" sldId="302"/>
            <ac:graphicFrameMk id="61597" creationId="{6BDA530D-5252-F642-898B-FB2BBE85B3D0}"/>
          </ac:graphicFrameMkLst>
        </pc:graphicFrameChg>
      </pc:sldChg>
      <pc:sldChg chg="modSp add del mod">
        <pc:chgData name="Farhana Choudhury" userId="8bfadc28-a633-41a8-aacf-e9b58948d589" providerId="ADAL" clId="{10FD05E7-E329-254F-99D1-477D1163277E}" dt="2022-07-18T08:29:58.173" v="792" actId="2696"/>
        <pc:sldMkLst>
          <pc:docMk/>
          <pc:sldMk cId="0" sldId="305"/>
        </pc:sldMkLst>
        <pc:spChg chg="mod">
          <ac:chgData name="Farhana Choudhury" userId="8bfadc28-a633-41a8-aacf-e9b58948d589" providerId="ADAL" clId="{10FD05E7-E329-254F-99D1-477D1163277E}" dt="2022-07-18T07:38:05.775" v="766" actId="20577"/>
          <ac:spMkLst>
            <pc:docMk/>
            <pc:sldMk cId="0" sldId="305"/>
            <ac:spMk id="30724" creationId="{DDA001FF-2E16-4872-BFCF-006C65047890}"/>
          </ac:spMkLst>
        </pc:spChg>
      </pc:sldChg>
      <pc:sldChg chg="add">
        <pc:chgData name="Farhana Choudhury" userId="8bfadc28-a633-41a8-aacf-e9b58948d589" providerId="ADAL" clId="{10FD05E7-E329-254F-99D1-477D1163277E}" dt="2022-07-18T08:36:07.234" v="794"/>
        <pc:sldMkLst>
          <pc:docMk/>
          <pc:sldMk cId="1729897961" sldId="306"/>
        </pc:sldMkLst>
      </pc:sldChg>
      <pc:sldChg chg="modSp add del mod">
        <pc:chgData name="Farhana Choudhury" userId="8bfadc28-a633-41a8-aacf-e9b58948d589" providerId="ADAL" clId="{10FD05E7-E329-254F-99D1-477D1163277E}" dt="2022-07-18T08:30:00.666" v="793" actId="2696"/>
        <pc:sldMkLst>
          <pc:docMk/>
          <pc:sldMk cId="0" sldId="309"/>
        </pc:sldMkLst>
        <pc:spChg chg="mod">
          <ac:chgData name="Farhana Choudhury" userId="8bfadc28-a633-41a8-aacf-e9b58948d589" providerId="ADAL" clId="{10FD05E7-E329-254F-99D1-477D1163277E}" dt="2022-07-18T07:39:15.675" v="791" actId="20577"/>
          <ac:spMkLst>
            <pc:docMk/>
            <pc:sldMk cId="0" sldId="309"/>
            <ac:spMk id="34820" creationId="{E60537A2-9337-4757-B293-9C924D2FB753}"/>
          </ac:spMkLst>
        </pc:spChg>
      </pc:sldChg>
      <pc:sldChg chg="addSp modSp add mod modAnim">
        <pc:chgData name="Farhana Choudhury" userId="8bfadc28-a633-41a8-aacf-e9b58948d589" providerId="ADAL" clId="{10FD05E7-E329-254F-99D1-477D1163277E}" dt="2022-07-18T07:24:21.164" v="627"/>
        <pc:sldMkLst>
          <pc:docMk/>
          <pc:sldMk cId="3906150419" sldId="320"/>
        </pc:sldMkLst>
        <pc:spChg chg="add mod">
          <ac:chgData name="Farhana Choudhury" userId="8bfadc28-a633-41a8-aacf-e9b58948d589" providerId="ADAL" clId="{10FD05E7-E329-254F-99D1-477D1163277E}" dt="2022-07-18T07:24:09.160" v="626" actId="207"/>
          <ac:spMkLst>
            <pc:docMk/>
            <pc:sldMk cId="3906150419" sldId="320"/>
            <ac:spMk id="2" creationId="{5E9A3897-F51D-FB5D-963C-757BECF61A22}"/>
          </ac:spMkLst>
        </pc:spChg>
        <pc:spChg chg="mod">
          <ac:chgData name="Farhana Choudhury" userId="8bfadc28-a633-41a8-aacf-e9b58948d589" providerId="ADAL" clId="{10FD05E7-E329-254F-99D1-477D1163277E}" dt="2022-07-18T07:23:40.638" v="624" actId="20577"/>
          <ac:spMkLst>
            <pc:docMk/>
            <pc:sldMk cId="3906150419" sldId="320"/>
            <ac:spMk id="6147" creationId="{00000000-0000-0000-0000-000000000000}"/>
          </ac:spMkLst>
        </pc:spChg>
      </pc:sldChg>
      <pc:sldChg chg="del">
        <pc:chgData name="Farhana Choudhury" userId="8bfadc28-a633-41a8-aacf-e9b58948d589" providerId="ADAL" clId="{10FD05E7-E329-254F-99D1-477D1163277E}" dt="2022-07-15T02:22:40.958" v="16" actId="2696"/>
        <pc:sldMkLst>
          <pc:docMk/>
          <pc:sldMk cId="4023110895" sldId="384"/>
        </pc:sldMkLst>
      </pc:sldChg>
      <pc:sldChg chg="addSp delSp modSp add mod modAnim">
        <pc:chgData name="Farhana Choudhury" userId="8bfadc28-a633-41a8-aacf-e9b58948d589" providerId="ADAL" clId="{10FD05E7-E329-254F-99D1-477D1163277E}" dt="2022-07-18T08:41:31.191" v="884"/>
        <pc:sldMkLst>
          <pc:docMk/>
          <pc:sldMk cId="3057120289" sldId="505"/>
        </pc:sldMkLst>
        <pc:spChg chg="mod">
          <ac:chgData name="Farhana Choudhury" userId="8bfadc28-a633-41a8-aacf-e9b58948d589" providerId="ADAL" clId="{10FD05E7-E329-254F-99D1-477D1163277E}" dt="2022-07-18T07:29:25.099" v="755" actId="14100"/>
          <ac:spMkLst>
            <pc:docMk/>
            <pc:sldMk cId="3057120289" sldId="505"/>
            <ac:spMk id="4" creationId="{980044A8-BAD1-194E-8190-103902052AB4}"/>
          </ac:spMkLst>
        </pc:spChg>
        <pc:spChg chg="add del mod">
          <ac:chgData name="Farhana Choudhury" userId="8bfadc28-a633-41a8-aacf-e9b58948d589" providerId="ADAL" clId="{10FD05E7-E329-254F-99D1-477D1163277E}" dt="2022-07-18T08:41:31.191" v="884"/>
          <ac:spMkLst>
            <pc:docMk/>
            <pc:sldMk cId="3057120289" sldId="505"/>
            <ac:spMk id="5" creationId="{2209BB28-7FCF-C5B5-C2ED-A2F1A83DB7C5}"/>
          </ac:spMkLst>
        </pc:spChg>
        <pc:spChg chg="mod">
          <ac:chgData name="Farhana Choudhury" userId="8bfadc28-a633-41a8-aacf-e9b58948d589" providerId="ADAL" clId="{10FD05E7-E329-254F-99D1-477D1163277E}" dt="2022-07-18T07:27:59.977" v="653" actId="20577"/>
          <ac:spMkLst>
            <pc:docMk/>
            <pc:sldMk cId="3057120289" sldId="505"/>
            <ac:spMk id="26626" creationId="{00000000-0000-0000-0000-000000000000}"/>
          </ac:spMkLst>
        </pc:spChg>
      </pc:sldChg>
      <pc:sldChg chg="del">
        <pc:chgData name="Farhana Choudhury" userId="8bfadc28-a633-41a8-aacf-e9b58948d589" providerId="ADAL" clId="{10FD05E7-E329-254F-99D1-477D1163277E}" dt="2022-07-15T02:22:40.958" v="16" actId="2696"/>
        <pc:sldMkLst>
          <pc:docMk/>
          <pc:sldMk cId="335124351" sldId="510"/>
        </pc:sldMkLst>
      </pc:sldChg>
      <pc:sldChg chg="modSp add mod">
        <pc:chgData name="Farhana Choudhury" userId="8bfadc28-a633-41a8-aacf-e9b58948d589" providerId="ADAL" clId="{10FD05E7-E329-254F-99D1-477D1163277E}" dt="2022-07-15T02:06:36.235" v="3" actId="20577"/>
        <pc:sldMkLst>
          <pc:docMk/>
          <pc:sldMk cId="79267661" sldId="582"/>
        </pc:sldMkLst>
        <pc:spChg chg="mod">
          <ac:chgData name="Farhana Choudhury" userId="8bfadc28-a633-41a8-aacf-e9b58948d589" providerId="ADAL" clId="{10FD05E7-E329-254F-99D1-477D1163277E}" dt="2022-07-15T02:06:36.235" v="3" actId="20577"/>
          <ac:spMkLst>
            <pc:docMk/>
            <pc:sldMk cId="79267661" sldId="582"/>
            <ac:spMk id="5" creationId="{EA752CF1-41DC-B946-BC99-68C5CC88CB85}"/>
          </ac:spMkLst>
        </pc:spChg>
      </pc:sldChg>
      <pc:sldChg chg="del">
        <pc:chgData name="Farhana Choudhury" userId="8bfadc28-a633-41a8-aacf-e9b58948d589" providerId="ADAL" clId="{10FD05E7-E329-254F-99D1-477D1163277E}" dt="2022-07-15T02:06:23.783" v="0" actId="2696"/>
        <pc:sldMkLst>
          <pc:docMk/>
          <pc:sldMk cId="3721876785" sldId="582"/>
        </pc:sldMkLst>
      </pc:sldChg>
      <pc:sldChg chg="addSp delSp modSp add mod">
        <pc:chgData name="Farhana Choudhury" userId="8bfadc28-a633-41a8-aacf-e9b58948d589" providerId="ADAL" clId="{10FD05E7-E329-254F-99D1-477D1163277E}" dt="2022-07-18T07:22:12.293" v="617" actId="478"/>
        <pc:sldMkLst>
          <pc:docMk/>
          <pc:sldMk cId="2024238759" sldId="584"/>
        </pc:sldMkLst>
        <pc:spChg chg="del">
          <ac:chgData name="Farhana Choudhury" userId="8bfadc28-a633-41a8-aacf-e9b58948d589" providerId="ADAL" clId="{10FD05E7-E329-254F-99D1-477D1163277E}" dt="2022-07-18T07:22:10.273" v="615" actId="478"/>
          <ac:spMkLst>
            <pc:docMk/>
            <pc:sldMk cId="2024238759" sldId="584"/>
            <ac:spMk id="3" creationId="{F976283B-D058-F570-9D4B-FB19BB3DAC91}"/>
          </ac:spMkLst>
        </pc:spChg>
        <pc:spChg chg="add del mod">
          <ac:chgData name="Farhana Choudhury" userId="8bfadc28-a633-41a8-aacf-e9b58948d589" providerId="ADAL" clId="{10FD05E7-E329-254F-99D1-477D1163277E}" dt="2022-07-18T07:22:12.293" v="617" actId="478"/>
          <ac:spMkLst>
            <pc:docMk/>
            <pc:sldMk cId="2024238759" sldId="584"/>
            <ac:spMk id="4" creationId="{DFBDF6FB-E12B-CA15-B7ED-13635A987B0C}"/>
          </ac:spMkLst>
        </pc:spChg>
        <pc:spChg chg="add mod">
          <ac:chgData name="Farhana Choudhury" userId="8bfadc28-a633-41a8-aacf-e9b58948d589" providerId="ADAL" clId="{10FD05E7-E329-254F-99D1-477D1163277E}" dt="2022-07-18T07:22:11.002" v="616"/>
          <ac:spMkLst>
            <pc:docMk/>
            <pc:sldMk cId="2024238759" sldId="584"/>
            <ac:spMk id="6" creationId="{439F92BE-FE4C-273D-3EFA-196B8FEEF192}"/>
          </ac:spMkLst>
        </pc:spChg>
      </pc:sldChg>
      <pc:sldChg chg="del">
        <pc:chgData name="Farhana Choudhury" userId="8bfadc28-a633-41a8-aacf-e9b58948d589" providerId="ADAL" clId="{10FD05E7-E329-254F-99D1-477D1163277E}" dt="2022-07-15T02:22:40.958" v="16" actId="2696"/>
        <pc:sldMkLst>
          <pc:docMk/>
          <pc:sldMk cId="4120203731" sldId="589"/>
        </pc:sldMkLst>
      </pc:sldChg>
      <pc:sldChg chg="del">
        <pc:chgData name="Farhana Choudhury" userId="8bfadc28-a633-41a8-aacf-e9b58948d589" providerId="ADAL" clId="{10FD05E7-E329-254F-99D1-477D1163277E}" dt="2022-07-15T02:22:40.958" v="16" actId="2696"/>
        <pc:sldMkLst>
          <pc:docMk/>
          <pc:sldMk cId="1458761820" sldId="590"/>
        </pc:sldMkLst>
      </pc:sldChg>
      <pc:sldChg chg="del">
        <pc:chgData name="Farhana Choudhury" userId="8bfadc28-a633-41a8-aacf-e9b58948d589" providerId="ADAL" clId="{10FD05E7-E329-254F-99D1-477D1163277E}" dt="2022-07-15T02:22:40.958" v="16" actId="2696"/>
        <pc:sldMkLst>
          <pc:docMk/>
          <pc:sldMk cId="720818382" sldId="591"/>
        </pc:sldMkLst>
      </pc:sldChg>
      <pc:sldChg chg="addSp delSp modSp mod">
        <pc:chgData name="Farhana Choudhury" userId="8bfadc28-a633-41a8-aacf-e9b58948d589" providerId="ADAL" clId="{10FD05E7-E329-254F-99D1-477D1163277E}" dt="2022-07-18T07:14:19.020" v="449" actId="20577"/>
        <pc:sldMkLst>
          <pc:docMk/>
          <pc:sldMk cId="3333049366" sldId="601"/>
        </pc:sldMkLst>
        <pc:spChg chg="mod">
          <ac:chgData name="Farhana Choudhury" userId="8bfadc28-a633-41a8-aacf-e9b58948d589" providerId="ADAL" clId="{10FD05E7-E329-254F-99D1-477D1163277E}" dt="2022-07-18T07:09:59.206" v="137" actId="20577"/>
          <ac:spMkLst>
            <pc:docMk/>
            <pc:sldMk cId="3333049366" sldId="601"/>
            <ac:spMk id="2" creationId="{0EEF7409-F9EB-204F-9948-12280C1C8959}"/>
          </ac:spMkLst>
        </pc:spChg>
        <pc:spChg chg="add mod">
          <ac:chgData name="Farhana Choudhury" userId="8bfadc28-a633-41a8-aacf-e9b58948d589" providerId="ADAL" clId="{10FD05E7-E329-254F-99D1-477D1163277E}" dt="2022-07-18T07:14:19.020" v="449" actId="20577"/>
          <ac:spMkLst>
            <pc:docMk/>
            <pc:sldMk cId="3333049366" sldId="601"/>
            <ac:spMk id="3" creationId="{35DA3D40-F493-BC8F-8728-0EFA43B4D585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5" creationId="{C51B13A3-FCA5-F54E-9092-90656D3FF2AE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6" creationId="{F22E08CA-4A33-BB4E-AA4B-672F479DDAD7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7" creationId="{8C7B2EE4-AC54-884C-A851-6D189B7A4B71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8" creationId="{9FA316F9-8C40-9844-B330-8B59882C4A29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9" creationId="{2548BB3A-66F6-E942-8AAE-FE9D1F137FFD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10" creationId="{6FA6C400-8261-DE44-AE71-EFC10244FBDF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11" creationId="{0340AEF3-67DB-0A4C-B924-FB552980761A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12" creationId="{00A022C8-EC07-6E42-9319-10362DCF1083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13" creationId="{51768F22-E528-6B48-9E59-061E073192D2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14" creationId="{9F2C4473-C8ED-784E-B89D-F99B02B12F0B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15" creationId="{C2231626-E069-F441-810C-1BBCDA926CEC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16" creationId="{A12D3FD8-0E5A-5D4C-9B0F-E10C7D61E59E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17" creationId="{84DCB1AA-4E31-A94E-850D-7D8D593D1FB3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18" creationId="{70D2DC6F-80E3-AD42-B796-E0A3B9BBAD71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19" creationId="{04632A7D-7AC3-D343-B715-C4954FFF2AD9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20" creationId="{F8E41167-EC46-854B-951C-ACC0031D105F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21" creationId="{D82DAA24-3ABB-044C-A1B8-2BFF096F993B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22" creationId="{5E44CAE1-B310-9247-9A86-672785864391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23" creationId="{EAE020D9-4BA8-7749-A709-A942FC21AD93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24" creationId="{7B652A60-BDC8-2640-A3CB-1B437D19B568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25" creationId="{515C9192-3828-FC4E-9A5D-FB103C5CAE90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26" creationId="{7959BCA2-EC34-364D-8F2A-5053A1EE9C5C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27" creationId="{FCC13698-1E70-EF49-AC9C-C5804483CB99}"/>
          </ac:spMkLst>
        </pc:spChg>
        <pc:spChg chg="del">
          <ac:chgData name="Farhana Choudhury" userId="8bfadc28-a633-41a8-aacf-e9b58948d589" providerId="ADAL" clId="{10FD05E7-E329-254F-99D1-477D1163277E}" dt="2022-07-18T07:10:04.410" v="138" actId="478"/>
          <ac:spMkLst>
            <pc:docMk/>
            <pc:sldMk cId="3333049366" sldId="601"/>
            <ac:spMk id="29" creationId="{3DE6C00C-0076-1543-926E-9B9876C6F0B7}"/>
          </ac:spMkLst>
        </pc:spChg>
        <pc:picChg chg="add mod">
          <ac:chgData name="Farhana Choudhury" userId="8bfadc28-a633-41a8-aacf-e9b58948d589" providerId="ADAL" clId="{10FD05E7-E329-254F-99D1-477D1163277E}" dt="2022-07-18T07:11:05.047" v="139"/>
          <ac:picMkLst>
            <pc:docMk/>
            <pc:sldMk cId="3333049366" sldId="601"/>
            <ac:picMk id="30" creationId="{0BCC875A-F403-F5C5-E3E8-2DF073775C1E}"/>
          </ac:picMkLst>
        </pc:picChg>
        <pc:cxnChg chg="del">
          <ac:chgData name="Farhana Choudhury" userId="8bfadc28-a633-41a8-aacf-e9b58948d589" providerId="ADAL" clId="{10FD05E7-E329-254F-99D1-477D1163277E}" dt="2022-07-18T07:10:04.410" v="138" actId="478"/>
          <ac:cxnSpMkLst>
            <pc:docMk/>
            <pc:sldMk cId="3333049366" sldId="601"/>
            <ac:cxnSpMk id="28" creationId="{D98E11E8-5715-B248-8D01-525552B2E2BB}"/>
          </ac:cxnSpMkLst>
        </pc:cxnChg>
      </pc:sldChg>
      <pc:sldChg chg="modSp mod">
        <pc:chgData name="Farhana Choudhury" userId="8bfadc28-a633-41a8-aacf-e9b58948d589" providerId="ADAL" clId="{10FD05E7-E329-254F-99D1-477D1163277E}" dt="2022-07-15T02:06:48.225" v="15" actId="20577"/>
        <pc:sldMkLst>
          <pc:docMk/>
          <pc:sldMk cId="3476231164" sldId="602"/>
        </pc:sldMkLst>
        <pc:spChg chg="mod">
          <ac:chgData name="Farhana Choudhury" userId="8bfadc28-a633-41a8-aacf-e9b58948d589" providerId="ADAL" clId="{10FD05E7-E329-254F-99D1-477D1163277E}" dt="2022-07-15T02:06:48.225" v="15" actId="20577"/>
          <ac:spMkLst>
            <pc:docMk/>
            <pc:sldMk cId="3476231164" sldId="602"/>
            <ac:spMk id="3" creationId="{E00D598B-E83C-6D41-9EDE-02A2D8EA97EE}"/>
          </ac:spMkLst>
        </pc:spChg>
      </pc:sldChg>
      <pc:sldChg chg="add">
        <pc:chgData name="Farhana Choudhury" userId="8bfadc28-a633-41a8-aacf-e9b58948d589" providerId="ADAL" clId="{10FD05E7-E329-254F-99D1-477D1163277E}" dt="2022-07-15T02:25:24.468" v="17"/>
        <pc:sldMkLst>
          <pc:docMk/>
          <pc:sldMk cId="796508220" sldId="603"/>
        </pc:sldMkLst>
      </pc:sldChg>
      <pc:sldChg chg="add">
        <pc:chgData name="Farhana Choudhury" userId="8bfadc28-a633-41a8-aacf-e9b58948d589" providerId="ADAL" clId="{10FD05E7-E329-254F-99D1-477D1163277E}" dt="2022-07-18T03:10:21.864" v="19"/>
        <pc:sldMkLst>
          <pc:docMk/>
          <pc:sldMk cId="1725043965" sldId="615"/>
        </pc:sldMkLst>
      </pc:sldChg>
      <pc:sldChg chg="add">
        <pc:chgData name="Farhana Choudhury" userId="8bfadc28-a633-41a8-aacf-e9b58948d589" providerId="ADAL" clId="{10FD05E7-E329-254F-99D1-477D1163277E}" dt="2022-07-18T03:12:55.452" v="20"/>
        <pc:sldMkLst>
          <pc:docMk/>
          <pc:sldMk cId="302783662" sldId="616"/>
        </pc:sldMkLst>
      </pc:sldChg>
      <pc:sldChg chg="modSp add mod">
        <pc:chgData name="Farhana Choudhury" userId="8bfadc28-a633-41a8-aacf-e9b58948d589" providerId="ADAL" clId="{10FD05E7-E329-254F-99D1-477D1163277E}" dt="2022-07-18T07:21:50.473" v="614" actId="20577"/>
        <pc:sldMkLst>
          <pc:docMk/>
          <pc:sldMk cId="3223405139" sldId="621"/>
        </pc:sldMkLst>
        <pc:spChg chg="mod">
          <ac:chgData name="Farhana Choudhury" userId="8bfadc28-a633-41a8-aacf-e9b58948d589" providerId="ADAL" clId="{10FD05E7-E329-254F-99D1-477D1163277E}" dt="2022-07-18T07:21:50.473" v="614" actId="20577"/>
          <ac:spMkLst>
            <pc:docMk/>
            <pc:sldMk cId="3223405139" sldId="621"/>
            <ac:spMk id="5122" creationId="{00000000-0000-0000-0000-000000000000}"/>
          </ac:spMkLst>
        </pc:spChg>
      </pc:sldChg>
      <pc:sldChg chg="add del">
        <pc:chgData name="Farhana Choudhury" userId="8bfadc28-a633-41a8-aacf-e9b58948d589" providerId="ADAL" clId="{10FD05E7-E329-254F-99D1-477D1163277E}" dt="2022-07-18T04:07:43.697" v="25"/>
        <pc:sldMkLst>
          <pc:docMk/>
          <pc:sldMk cId="1613854506" sldId="1729"/>
        </pc:sldMkLst>
      </pc:sldChg>
      <pc:sldChg chg="add del">
        <pc:chgData name="Farhana Choudhury" userId="8bfadc28-a633-41a8-aacf-e9b58948d589" providerId="ADAL" clId="{10FD05E7-E329-254F-99D1-477D1163277E}" dt="2022-07-18T04:07:43.697" v="25"/>
        <pc:sldMkLst>
          <pc:docMk/>
          <pc:sldMk cId="1154496985" sldId="1731"/>
        </pc:sldMkLst>
      </pc:sldChg>
      <pc:sldChg chg="add del">
        <pc:chgData name="Farhana Choudhury" userId="8bfadc28-a633-41a8-aacf-e9b58948d589" providerId="ADAL" clId="{10FD05E7-E329-254F-99D1-477D1163277E}" dt="2022-07-18T04:07:43.697" v="25"/>
        <pc:sldMkLst>
          <pc:docMk/>
          <pc:sldMk cId="1928513391" sldId="1732"/>
        </pc:sldMkLst>
      </pc:sldChg>
      <pc:sldChg chg="add del">
        <pc:chgData name="Farhana Choudhury" userId="8bfadc28-a633-41a8-aacf-e9b58948d589" providerId="ADAL" clId="{10FD05E7-E329-254F-99D1-477D1163277E}" dt="2022-07-18T04:07:43.697" v="25"/>
        <pc:sldMkLst>
          <pc:docMk/>
          <pc:sldMk cId="1478117632" sldId="1766"/>
        </pc:sldMkLst>
      </pc:sldChg>
      <pc:sldChg chg="modSp add del mod">
        <pc:chgData name="Farhana Choudhury" userId="8bfadc28-a633-41a8-aacf-e9b58948d589" providerId="ADAL" clId="{10FD05E7-E329-254F-99D1-477D1163277E}" dt="2022-07-18T04:07:43.697" v="25"/>
        <pc:sldMkLst>
          <pc:docMk/>
          <pc:sldMk cId="818986924" sldId="1767"/>
        </pc:sldMkLst>
        <pc:spChg chg="mod">
          <ac:chgData name="Farhana Choudhury" userId="8bfadc28-a633-41a8-aacf-e9b58948d589" providerId="ADAL" clId="{10FD05E7-E329-254F-99D1-477D1163277E}" dt="2022-07-18T04:07:43.604" v="24"/>
          <ac:spMkLst>
            <pc:docMk/>
            <pc:sldMk cId="818986924" sldId="1767"/>
            <ac:spMk id="2" creationId="{00000000-0000-0000-0000-000000000000}"/>
          </ac:spMkLst>
        </pc:spChg>
      </pc:sldChg>
      <pc:sldChg chg="delSp modSp add mod">
        <pc:chgData name="Farhana Choudhury" userId="8bfadc28-a633-41a8-aacf-e9b58948d589" providerId="ADAL" clId="{10FD05E7-E329-254F-99D1-477D1163277E}" dt="2022-07-18T04:10:04.420" v="65" actId="478"/>
        <pc:sldMkLst>
          <pc:docMk/>
          <pc:sldMk cId="3451501297" sldId="1768"/>
        </pc:sldMkLst>
        <pc:spChg chg="del">
          <ac:chgData name="Farhana Choudhury" userId="8bfadc28-a633-41a8-aacf-e9b58948d589" providerId="ADAL" clId="{10FD05E7-E329-254F-99D1-477D1163277E}" dt="2022-07-18T04:10:04.420" v="65" actId="478"/>
          <ac:spMkLst>
            <pc:docMk/>
            <pc:sldMk cId="3451501297" sldId="1768"/>
            <ac:spMk id="2" creationId="{984F0C3A-7B22-4445-990F-99192D1130D7}"/>
          </ac:spMkLst>
        </pc:spChg>
        <pc:spChg chg="mod">
          <ac:chgData name="Farhana Choudhury" userId="8bfadc28-a633-41a8-aacf-e9b58948d589" providerId="ADAL" clId="{10FD05E7-E329-254F-99D1-477D1163277E}" dt="2022-07-18T04:10:01.062" v="64" actId="20577"/>
          <ac:spMkLst>
            <pc:docMk/>
            <pc:sldMk cId="3451501297" sldId="1768"/>
            <ac:spMk id="7169" creationId="{BB51108B-3AA3-6143-BB30-F8245E517D81}"/>
          </ac:spMkLst>
        </pc:spChg>
        <pc:picChg chg="del">
          <ac:chgData name="Farhana Choudhury" userId="8bfadc28-a633-41a8-aacf-e9b58948d589" providerId="ADAL" clId="{10FD05E7-E329-254F-99D1-477D1163277E}" dt="2022-07-18T04:10:04.420" v="65" actId="478"/>
          <ac:picMkLst>
            <pc:docMk/>
            <pc:sldMk cId="3451501297" sldId="1768"/>
            <ac:picMk id="3" creationId="{35357691-DB4B-6044-843A-851B5DAD1FE4}"/>
          </ac:picMkLst>
        </pc:picChg>
      </pc:sldChg>
      <pc:sldChg chg="new del">
        <pc:chgData name="Farhana Choudhury" userId="8bfadc28-a633-41a8-aacf-e9b58948d589" providerId="ADAL" clId="{10FD05E7-E329-254F-99D1-477D1163277E}" dt="2022-07-18T04:09:13.886" v="30" actId="2696"/>
        <pc:sldMkLst>
          <pc:docMk/>
          <pc:sldMk cId="3793383541" sldId="1768"/>
        </pc:sldMkLst>
      </pc:sldChg>
      <pc:sldChg chg="add del">
        <pc:chgData name="Farhana Choudhury" userId="8bfadc28-a633-41a8-aacf-e9b58948d589" providerId="ADAL" clId="{10FD05E7-E329-254F-99D1-477D1163277E}" dt="2022-07-18T04:09:28.247" v="32"/>
        <pc:sldMkLst>
          <pc:docMk/>
          <pc:sldMk cId="4085971200" sldId="1768"/>
        </pc:sldMkLst>
      </pc:sldChg>
      <pc:sldChg chg="add">
        <pc:chgData name="Farhana Choudhury" userId="8bfadc28-a633-41a8-aacf-e9b58948d589" providerId="ADAL" clId="{10FD05E7-E329-254F-99D1-477D1163277E}" dt="2022-07-18T07:09:21.497" v="66"/>
        <pc:sldMkLst>
          <pc:docMk/>
          <pc:sldMk cId="671113771" sldId="1769"/>
        </pc:sldMkLst>
      </pc:sldChg>
      <pc:sldChg chg="addSp delSp modSp add mod">
        <pc:chgData name="Farhana Choudhury" userId="8bfadc28-a633-41a8-aacf-e9b58948d589" providerId="ADAL" clId="{10FD05E7-E329-254F-99D1-477D1163277E}" dt="2022-07-18T07:16:44.091" v="569" actId="20577"/>
        <pc:sldMkLst>
          <pc:docMk/>
          <pc:sldMk cId="205134820" sldId="1770"/>
        </pc:sldMkLst>
        <pc:spChg chg="del">
          <ac:chgData name="Farhana Choudhury" userId="8bfadc28-a633-41a8-aacf-e9b58948d589" providerId="ADAL" clId="{10FD05E7-E329-254F-99D1-477D1163277E}" dt="2022-07-18T07:15:05.983" v="451" actId="478"/>
          <ac:spMkLst>
            <pc:docMk/>
            <pc:sldMk cId="205134820" sldId="1770"/>
            <ac:spMk id="3" creationId="{35DA3D40-F493-BC8F-8728-0EFA43B4D585}"/>
          </ac:spMkLst>
        </pc:spChg>
        <pc:spChg chg="mod">
          <ac:chgData name="Farhana Choudhury" userId="8bfadc28-a633-41a8-aacf-e9b58948d589" providerId="ADAL" clId="{10FD05E7-E329-254F-99D1-477D1163277E}" dt="2022-07-18T07:15:11.765" v="457" actId="1036"/>
          <ac:spMkLst>
            <pc:docMk/>
            <pc:sldMk cId="205134820" sldId="1770"/>
            <ac:spMk id="8" creationId="{B61A5387-CFD4-2AB7-8180-99504E2309EC}"/>
          </ac:spMkLst>
        </pc:spChg>
        <pc:spChg chg="mod">
          <ac:chgData name="Farhana Choudhury" userId="8bfadc28-a633-41a8-aacf-e9b58948d589" providerId="ADAL" clId="{10FD05E7-E329-254F-99D1-477D1163277E}" dt="2022-07-18T07:15:11.765" v="457" actId="1036"/>
          <ac:spMkLst>
            <pc:docMk/>
            <pc:sldMk cId="205134820" sldId="1770"/>
            <ac:spMk id="9" creationId="{EFA2BA93-F86D-D541-C5E8-1B6C771E6940}"/>
          </ac:spMkLst>
        </pc:spChg>
        <pc:spChg chg="add mod">
          <ac:chgData name="Farhana Choudhury" userId="8bfadc28-a633-41a8-aacf-e9b58948d589" providerId="ADAL" clId="{10FD05E7-E329-254F-99D1-477D1163277E}" dt="2022-07-18T07:16:44.091" v="569" actId="20577"/>
          <ac:spMkLst>
            <pc:docMk/>
            <pc:sldMk cId="205134820" sldId="1770"/>
            <ac:spMk id="10" creationId="{A558587D-A4B6-332A-4BC9-CB8416A6A474}"/>
          </ac:spMkLst>
        </pc:spChg>
        <pc:grpChg chg="add mod">
          <ac:chgData name="Farhana Choudhury" userId="8bfadc28-a633-41a8-aacf-e9b58948d589" providerId="ADAL" clId="{10FD05E7-E329-254F-99D1-477D1163277E}" dt="2022-07-18T07:15:11.765" v="457" actId="1036"/>
          <ac:grpSpMkLst>
            <pc:docMk/>
            <pc:sldMk cId="205134820" sldId="1770"/>
            <ac:grpSpMk id="6" creationId="{5FBD08BE-F79D-1AD1-A231-5A107C0BD309}"/>
          </ac:grpSpMkLst>
        </pc:grpChg>
        <pc:picChg chg="mod">
          <ac:chgData name="Farhana Choudhury" userId="8bfadc28-a633-41a8-aacf-e9b58948d589" providerId="ADAL" clId="{10FD05E7-E329-254F-99D1-477D1163277E}" dt="2022-07-18T07:15:11.765" v="457" actId="1036"/>
          <ac:picMkLst>
            <pc:docMk/>
            <pc:sldMk cId="205134820" sldId="1770"/>
            <ac:picMk id="7" creationId="{D11EFABB-99E9-200C-18AF-C19A248DE266}"/>
          </ac:picMkLst>
        </pc:picChg>
        <pc:picChg chg="del">
          <ac:chgData name="Farhana Choudhury" userId="8bfadc28-a633-41a8-aacf-e9b58948d589" providerId="ADAL" clId="{10FD05E7-E329-254F-99D1-477D1163277E}" dt="2022-07-18T07:15:05.983" v="451" actId="478"/>
          <ac:picMkLst>
            <pc:docMk/>
            <pc:sldMk cId="205134820" sldId="1770"/>
            <ac:picMk id="30" creationId="{0BCC875A-F403-F5C5-E3E8-2DF073775C1E}"/>
          </ac:picMkLst>
        </pc:picChg>
      </pc:sldChg>
      <pc:sldChg chg="modSp new mod ord">
        <pc:chgData name="Farhana Choudhury" userId="8bfadc28-a633-41a8-aacf-e9b58948d589" providerId="ADAL" clId="{10FD05E7-E329-254F-99D1-477D1163277E}" dt="2022-07-18T08:39:48.607" v="860" actId="20578"/>
        <pc:sldMkLst>
          <pc:docMk/>
          <pc:sldMk cId="3817436918" sldId="1771"/>
        </pc:sldMkLst>
        <pc:spChg chg="mod">
          <ac:chgData name="Farhana Choudhury" userId="8bfadc28-a633-41a8-aacf-e9b58948d589" providerId="ADAL" clId="{10FD05E7-E329-254F-99D1-477D1163277E}" dt="2022-07-18T08:36:31.581" v="858" actId="20577"/>
          <ac:spMkLst>
            <pc:docMk/>
            <pc:sldMk cId="3817436918" sldId="1771"/>
            <ac:spMk id="3" creationId="{0FFD94C9-E1BF-3E91-73D9-010579FDAA3F}"/>
          </ac:spMkLst>
        </pc:spChg>
      </pc:sldChg>
      <pc:sldChg chg="addSp delSp modSp add mod">
        <pc:chgData name="Farhana Choudhury" userId="8bfadc28-a633-41a8-aacf-e9b58948d589" providerId="ADAL" clId="{10FD05E7-E329-254F-99D1-477D1163277E}" dt="2022-07-18T08:42:01.309" v="892" actId="403"/>
        <pc:sldMkLst>
          <pc:docMk/>
          <pc:sldMk cId="2504129298" sldId="1772"/>
        </pc:sldMkLst>
        <pc:spChg chg="add del mod">
          <ac:chgData name="Farhana Choudhury" userId="8bfadc28-a633-41a8-aacf-e9b58948d589" providerId="ADAL" clId="{10FD05E7-E329-254F-99D1-477D1163277E}" dt="2022-07-18T08:41:49.868" v="887"/>
          <ac:spMkLst>
            <pc:docMk/>
            <pc:sldMk cId="2504129298" sldId="1772"/>
            <ac:spMk id="3" creationId="{26FB6B35-7C05-1093-DD4F-E4E0EDBDF1C0}"/>
          </ac:spMkLst>
        </pc:spChg>
        <pc:spChg chg="del">
          <ac:chgData name="Farhana Choudhury" userId="8bfadc28-a633-41a8-aacf-e9b58948d589" providerId="ADAL" clId="{10FD05E7-E329-254F-99D1-477D1163277E}" dt="2022-07-18T08:41:52.630" v="888" actId="478"/>
          <ac:spMkLst>
            <pc:docMk/>
            <pc:sldMk cId="2504129298" sldId="1772"/>
            <ac:spMk id="4" creationId="{980044A8-BAD1-194E-8190-103902052AB4}"/>
          </ac:spMkLst>
        </pc:spChg>
        <pc:spChg chg="add mod">
          <ac:chgData name="Farhana Choudhury" userId="8bfadc28-a633-41a8-aacf-e9b58948d589" providerId="ADAL" clId="{10FD05E7-E329-254F-99D1-477D1163277E}" dt="2022-07-18T08:41:55.653" v="889" actId="478"/>
          <ac:spMkLst>
            <pc:docMk/>
            <pc:sldMk cId="2504129298" sldId="1772"/>
            <ac:spMk id="6" creationId="{E59CFF34-BA7E-7B03-D960-73949C7EAA24}"/>
          </ac:spMkLst>
        </pc:spChg>
        <pc:spChg chg="add mod">
          <ac:chgData name="Farhana Choudhury" userId="8bfadc28-a633-41a8-aacf-e9b58948d589" providerId="ADAL" clId="{10FD05E7-E329-254F-99D1-477D1163277E}" dt="2022-07-18T08:42:01.309" v="892" actId="403"/>
          <ac:spMkLst>
            <pc:docMk/>
            <pc:sldMk cId="2504129298" sldId="1772"/>
            <ac:spMk id="7" creationId="{4F65CCB1-16F0-E90A-8E74-9B492B6C0D7F}"/>
          </ac:spMkLst>
        </pc:spChg>
        <pc:spChg chg="del">
          <ac:chgData name="Farhana Choudhury" userId="8bfadc28-a633-41a8-aacf-e9b58948d589" providerId="ADAL" clId="{10FD05E7-E329-254F-99D1-477D1163277E}" dt="2022-07-18T08:41:55.653" v="889" actId="478"/>
          <ac:spMkLst>
            <pc:docMk/>
            <pc:sldMk cId="2504129298" sldId="1772"/>
            <ac:spMk id="26626" creationId="{00000000-0000-0000-0000-000000000000}"/>
          </ac:spMkLst>
        </pc:spChg>
        <pc:spChg chg="del">
          <ac:chgData name="Farhana Choudhury" userId="8bfadc28-a633-41a8-aacf-e9b58948d589" providerId="ADAL" clId="{10FD05E7-E329-254F-99D1-477D1163277E}" dt="2022-07-18T08:41:47.429" v="886" actId="478"/>
          <ac:spMkLst>
            <pc:docMk/>
            <pc:sldMk cId="2504129298" sldId="1772"/>
            <ac:spMk id="26627" creationId="{00000000-0000-0000-0000-000000000000}"/>
          </ac:spMkLst>
        </pc:spChg>
      </pc:sldChg>
      <pc:sldChg chg="modSp new mod">
        <pc:chgData name="Farhana Choudhury" userId="8bfadc28-a633-41a8-aacf-e9b58948d589" providerId="ADAL" clId="{10FD05E7-E329-254F-99D1-477D1163277E}" dt="2022-07-18T08:42:44.532" v="904" actId="1076"/>
        <pc:sldMkLst>
          <pc:docMk/>
          <pc:sldMk cId="1376277181" sldId="1773"/>
        </pc:sldMkLst>
        <pc:spChg chg="mod">
          <ac:chgData name="Farhana Choudhury" userId="8bfadc28-a633-41a8-aacf-e9b58948d589" providerId="ADAL" clId="{10FD05E7-E329-254F-99D1-477D1163277E}" dt="2022-07-18T08:42:44.532" v="904" actId="1076"/>
          <ac:spMkLst>
            <pc:docMk/>
            <pc:sldMk cId="1376277181" sldId="1773"/>
            <ac:spMk id="2" creationId="{D9558FEF-59B9-3EA7-AB8C-E36A5D01E69F}"/>
          </ac:spMkLst>
        </pc:spChg>
      </pc:sldChg>
      <pc:sldMasterChg chg="delSldLayout">
        <pc:chgData name="Farhana Choudhury" userId="8bfadc28-a633-41a8-aacf-e9b58948d589" providerId="ADAL" clId="{10FD05E7-E329-254F-99D1-477D1163277E}" dt="2022-07-15T02:06:23.783" v="0" actId="2696"/>
        <pc:sldMasterMkLst>
          <pc:docMk/>
          <pc:sldMasterMk cId="1274833569" sldId="2147483662"/>
        </pc:sldMasterMkLst>
        <pc:sldLayoutChg chg="del">
          <pc:chgData name="Farhana Choudhury" userId="8bfadc28-a633-41a8-aacf-e9b58948d589" providerId="ADAL" clId="{10FD05E7-E329-254F-99D1-477D1163277E}" dt="2022-07-15T02:06:23.783" v="0" actId="2696"/>
          <pc:sldLayoutMkLst>
            <pc:docMk/>
            <pc:sldMasterMk cId="1274833569" sldId="2147483662"/>
            <pc:sldLayoutMk cId="4178759020" sldId="2147483869"/>
          </pc:sldLayoutMkLst>
        </pc:sldLayoutChg>
      </pc:sldMasterChg>
    </pc:docChg>
  </pc:docChgLst>
  <pc:docChgLst>
    <pc:chgData name="Farhana Choudhury" userId="8bfadc28-a633-41a8-aacf-e9b58948d589" providerId="ADAL" clId="{8F217DFC-7DFD-5A4D-958A-2A62EC55324C}"/>
    <pc:docChg chg="undo custSel addSld delSld modSld sldOrd delMainMaster">
      <pc:chgData name="Farhana Choudhury" userId="8bfadc28-a633-41a8-aacf-e9b58948d589" providerId="ADAL" clId="{8F217DFC-7DFD-5A4D-958A-2A62EC55324C}" dt="2024-10-16T03:59:35.668" v="1182" actId="478"/>
      <pc:docMkLst>
        <pc:docMk/>
      </pc:docMkLst>
      <pc:sldChg chg="del">
        <pc:chgData name="Farhana Choudhury" userId="8bfadc28-a633-41a8-aacf-e9b58948d589" providerId="ADAL" clId="{8F217DFC-7DFD-5A4D-958A-2A62EC55324C}" dt="2024-10-14T23:44:12.251" v="216" actId="2696"/>
        <pc:sldMkLst>
          <pc:docMk/>
          <pc:sldMk cId="0" sldId="268"/>
        </pc:sldMkLst>
      </pc:sldChg>
      <pc:sldChg chg="del">
        <pc:chgData name="Farhana Choudhury" userId="8bfadc28-a633-41a8-aacf-e9b58948d589" providerId="ADAL" clId="{8F217DFC-7DFD-5A4D-958A-2A62EC55324C}" dt="2024-10-14T23:44:12.250" v="215" actId="2696"/>
        <pc:sldMkLst>
          <pc:docMk/>
          <pc:sldMk cId="0" sldId="273"/>
        </pc:sldMkLst>
      </pc:sldChg>
      <pc:sldChg chg="del">
        <pc:chgData name="Farhana Choudhury" userId="8bfadc28-a633-41a8-aacf-e9b58948d589" providerId="ADAL" clId="{8F217DFC-7DFD-5A4D-958A-2A62EC55324C}" dt="2024-10-14T23:44:12.266" v="219" actId="2696"/>
        <pc:sldMkLst>
          <pc:docMk/>
          <pc:sldMk cId="1710962101" sldId="296"/>
        </pc:sldMkLst>
      </pc:sldChg>
      <pc:sldChg chg="del">
        <pc:chgData name="Farhana Choudhury" userId="8bfadc28-a633-41a8-aacf-e9b58948d589" providerId="ADAL" clId="{8F217DFC-7DFD-5A4D-958A-2A62EC55324C}" dt="2024-10-14T23:44:12.257" v="217" actId="2696"/>
        <pc:sldMkLst>
          <pc:docMk/>
          <pc:sldMk cId="0" sldId="302"/>
        </pc:sldMkLst>
      </pc:sldChg>
      <pc:sldChg chg="del">
        <pc:chgData name="Farhana Choudhury" userId="8bfadc28-a633-41a8-aacf-e9b58948d589" providerId="ADAL" clId="{8F217DFC-7DFD-5A4D-958A-2A62EC55324C}" dt="2024-10-14T23:44:12.271" v="224" actId="2696"/>
        <pc:sldMkLst>
          <pc:docMk/>
          <pc:sldMk cId="1729897961" sldId="306"/>
        </pc:sldMkLst>
      </pc:sldChg>
      <pc:sldChg chg="modSp add mod modNotesTx">
        <pc:chgData name="Farhana Choudhury" userId="8bfadc28-a633-41a8-aacf-e9b58948d589" providerId="ADAL" clId="{8F217DFC-7DFD-5A4D-958A-2A62EC55324C}" dt="2024-10-16T01:37:47.539" v="491" actId="5793"/>
        <pc:sldMkLst>
          <pc:docMk/>
          <pc:sldMk cId="0" sldId="310"/>
        </pc:sldMkLst>
        <pc:spChg chg="mod">
          <ac:chgData name="Farhana Choudhury" userId="8bfadc28-a633-41a8-aacf-e9b58948d589" providerId="ADAL" clId="{8F217DFC-7DFD-5A4D-958A-2A62EC55324C}" dt="2024-10-14T23:38:55.333" v="186" actId="20577"/>
          <ac:spMkLst>
            <pc:docMk/>
            <pc:sldMk cId="0" sldId="310"/>
            <ac:spMk id="108546" creationId="{6A663090-DF45-45EE-A7AB-AB2204F0CF19}"/>
          </ac:spMkLst>
        </pc:spChg>
      </pc:sldChg>
      <pc:sldChg chg="add del">
        <pc:chgData name="Farhana Choudhury" userId="8bfadc28-a633-41a8-aacf-e9b58948d589" providerId="ADAL" clId="{8F217DFC-7DFD-5A4D-958A-2A62EC55324C}" dt="2024-10-16T03:58:33.212" v="1161" actId="2696"/>
        <pc:sldMkLst>
          <pc:docMk/>
          <pc:sldMk cId="736968945" sldId="316"/>
        </pc:sldMkLst>
      </pc:sldChg>
      <pc:sldChg chg="del">
        <pc:chgData name="Farhana Choudhury" userId="8bfadc28-a633-41a8-aacf-e9b58948d589" providerId="ADAL" clId="{8F217DFC-7DFD-5A4D-958A-2A62EC55324C}" dt="2024-10-14T23:44:12.220" v="203" actId="2696"/>
        <pc:sldMkLst>
          <pc:docMk/>
          <pc:sldMk cId="3906150419" sldId="320"/>
        </pc:sldMkLst>
      </pc:sldChg>
      <pc:sldChg chg="addSp modSp add mod">
        <pc:chgData name="Farhana Choudhury" userId="8bfadc28-a633-41a8-aacf-e9b58948d589" providerId="ADAL" clId="{8F217DFC-7DFD-5A4D-958A-2A62EC55324C}" dt="2024-10-16T03:56:32.943" v="1151" actId="1076"/>
        <pc:sldMkLst>
          <pc:docMk/>
          <pc:sldMk cId="1413628162" sldId="405"/>
        </pc:sldMkLst>
        <pc:spChg chg="mod">
          <ac:chgData name="Farhana Choudhury" userId="8bfadc28-a633-41a8-aacf-e9b58948d589" providerId="ADAL" clId="{8F217DFC-7DFD-5A4D-958A-2A62EC55324C}" dt="2024-10-16T02:01:12.916" v="515" actId="20577"/>
          <ac:spMkLst>
            <pc:docMk/>
            <pc:sldMk cId="1413628162" sldId="405"/>
            <ac:spMk id="286722" creationId="{4F04FF65-0FB9-4785-A69A-AE4447F3C921}"/>
          </ac:spMkLst>
        </pc:spChg>
        <pc:spChg chg="mod">
          <ac:chgData name="Farhana Choudhury" userId="8bfadc28-a633-41a8-aacf-e9b58948d589" providerId="ADAL" clId="{8F217DFC-7DFD-5A4D-958A-2A62EC55324C}" dt="2024-10-16T02:07:20.498" v="520" actId="1076"/>
          <ac:spMkLst>
            <pc:docMk/>
            <pc:sldMk cId="1413628162" sldId="405"/>
            <ac:spMk id="286723" creationId="{F93C65B3-9CAC-46E5-9FC0-5FD5EC8A55C6}"/>
          </ac:spMkLst>
        </pc:spChg>
        <pc:picChg chg="add mod">
          <ac:chgData name="Farhana Choudhury" userId="8bfadc28-a633-41a8-aacf-e9b58948d589" providerId="ADAL" clId="{8F217DFC-7DFD-5A4D-958A-2A62EC55324C}" dt="2024-10-16T03:56:32.943" v="1151" actId="1076"/>
          <ac:picMkLst>
            <pc:docMk/>
            <pc:sldMk cId="1413628162" sldId="405"/>
            <ac:picMk id="2" creationId="{6617723A-4737-2BE4-9494-5E57515E2E06}"/>
          </ac:picMkLst>
        </pc:picChg>
      </pc:sldChg>
      <pc:sldChg chg="del">
        <pc:chgData name="Farhana Choudhury" userId="8bfadc28-a633-41a8-aacf-e9b58948d589" providerId="ADAL" clId="{8F217DFC-7DFD-5A4D-958A-2A62EC55324C}" dt="2024-10-14T23:44:12.242" v="210" actId="2696"/>
        <pc:sldMkLst>
          <pc:docMk/>
          <pc:sldMk cId="3057120289" sldId="505"/>
        </pc:sldMkLst>
      </pc:sldChg>
      <pc:sldChg chg="del">
        <pc:chgData name="Farhana Choudhury" userId="8bfadc28-a633-41a8-aacf-e9b58948d589" providerId="ADAL" clId="{8F217DFC-7DFD-5A4D-958A-2A62EC55324C}" dt="2024-10-14T23:33:01.091" v="0" actId="2696"/>
        <pc:sldMkLst>
          <pc:docMk/>
          <pc:sldMk cId="79267661" sldId="582"/>
        </pc:sldMkLst>
      </pc:sldChg>
      <pc:sldChg chg="del">
        <pc:chgData name="Farhana Choudhury" userId="8bfadc28-a633-41a8-aacf-e9b58948d589" providerId="ADAL" clId="{8F217DFC-7DFD-5A4D-958A-2A62EC55324C}" dt="2024-10-14T23:44:12.247" v="213" actId="2696"/>
        <pc:sldMkLst>
          <pc:docMk/>
          <pc:sldMk cId="2024238759" sldId="584"/>
        </pc:sldMkLst>
      </pc:sldChg>
      <pc:sldChg chg="del">
        <pc:chgData name="Farhana Choudhury" userId="8bfadc28-a633-41a8-aacf-e9b58948d589" providerId="ADAL" clId="{8F217DFC-7DFD-5A4D-958A-2A62EC55324C}" dt="2024-10-14T23:44:12.246" v="212" actId="2696"/>
        <pc:sldMkLst>
          <pc:docMk/>
          <pc:sldMk cId="2612216259" sldId="592"/>
        </pc:sldMkLst>
      </pc:sldChg>
      <pc:sldChg chg="del">
        <pc:chgData name="Farhana Choudhury" userId="8bfadc28-a633-41a8-aacf-e9b58948d589" providerId="ADAL" clId="{8F217DFC-7DFD-5A4D-958A-2A62EC55324C}" dt="2024-10-14T23:44:12.280" v="230" actId="2696"/>
        <pc:sldMkLst>
          <pc:docMk/>
          <pc:sldMk cId="1872603415" sldId="594"/>
        </pc:sldMkLst>
      </pc:sldChg>
      <pc:sldChg chg="del">
        <pc:chgData name="Farhana Choudhury" userId="8bfadc28-a633-41a8-aacf-e9b58948d589" providerId="ADAL" clId="{8F217DFC-7DFD-5A4D-958A-2A62EC55324C}" dt="2024-10-14T23:44:12.269" v="221" actId="2696"/>
        <pc:sldMkLst>
          <pc:docMk/>
          <pc:sldMk cId="3928248373" sldId="600"/>
        </pc:sldMkLst>
      </pc:sldChg>
      <pc:sldChg chg="del">
        <pc:chgData name="Farhana Choudhury" userId="8bfadc28-a633-41a8-aacf-e9b58948d589" providerId="ADAL" clId="{8F217DFC-7DFD-5A4D-958A-2A62EC55324C}" dt="2024-10-14T23:44:12.300" v="233" actId="2696"/>
        <pc:sldMkLst>
          <pc:docMk/>
          <pc:sldMk cId="3333049366" sldId="601"/>
        </pc:sldMkLst>
      </pc:sldChg>
      <pc:sldChg chg="del">
        <pc:chgData name="Farhana Choudhury" userId="8bfadc28-a633-41a8-aacf-e9b58948d589" providerId="ADAL" clId="{8F217DFC-7DFD-5A4D-958A-2A62EC55324C}" dt="2024-10-14T23:44:12.238" v="208" actId="2696"/>
        <pc:sldMkLst>
          <pc:docMk/>
          <pc:sldMk cId="3476231164" sldId="602"/>
        </pc:sldMkLst>
      </pc:sldChg>
      <pc:sldChg chg="del">
        <pc:chgData name="Farhana Choudhury" userId="8bfadc28-a633-41a8-aacf-e9b58948d589" providerId="ADAL" clId="{8F217DFC-7DFD-5A4D-958A-2A62EC55324C}" dt="2024-10-14T23:44:12.272" v="225" actId="2696"/>
        <pc:sldMkLst>
          <pc:docMk/>
          <pc:sldMk cId="796508220" sldId="603"/>
        </pc:sldMkLst>
      </pc:sldChg>
      <pc:sldChg chg="del">
        <pc:chgData name="Farhana Choudhury" userId="8bfadc28-a633-41a8-aacf-e9b58948d589" providerId="ADAL" clId="{8F217DFC-7DFD-5A4D-958A-2A62EC55324C}" dt="2024-10-14T23:44:12.273" v="227" actId="2696"/>
        <pc:sldMkLst>
          <pc:docMk/>
          <pc:sldMk cId="970372942" sldId="615"/>
        </pc:sldMkLst>
      </pc:sldChg>
      <pc:sldChg chg="del">
        <pc:chgData name="Farhana Choudhury" userId="8bfadc28-a633-41a8-aacf-e9b58948d589" providerId="ADAL" clId="{8F217DFC-7DFD-5A4D-958A-2A62EC55324C}" dt="2024-10-14T23:44:12.237" v="207" actId="2696"/>
        <pc:sldMkLst>
          <pc:docMk/>
          <pc:sldMk cId="302783662" sldId="616"/>
        </pc:sldMkLst>
      </pc:sldChg>
      <pc:sldChg chg="del">
        <pc:chgData name="Farhana Choudhury" userId="8bfadc28-a633-41a8-aacf-e9b58948d589" providerId="ADAL" clId="{8F217DFC-7DFD-5A4D-958A-2A62EC55324C}" dt="2024-10-14T23:44:12.278" v="229" actId="2696"/>
        <pc:sldMkLst>
          <pc:docMk/>
          <pc:sldMk cId="3223405139" sldId="621"/>
        </pc:sldMkLst>
      </pc:sldChg>
      <pc:sldChg chg="del">
        <pc:chgData name="Farhana Choudhury" userId="8bfadc28-a633-41a8-aacf-e9b58948d589" providerId="ADAL" clId="{8F217DFC-7DFD-5A4D-958A-2A62EC55324C}" dt="2024-10-14T23:44:12.282" v="231" actId="2696"/>
        <pc:sldMkLst>
          <pc:docMk/>
          <pc:sldMk cId="1613854506" sldId="1729"/>
        </pc:sldMkLst>
      </pc:sldChg>
      <pc:sldChg chg="del">
        <pc:chgData name="Farhana Choudhury" userId="8bfadc28-a633-41a8-aacf-e9b58948d589" providerId="ADAL" clId="{8F217DFC-7DFD-5A4D-958A-2A62EC55324C}" dt="2024-10-14T23:44:12.245" v="211" actId="2696"/>
        <pc:sldMkLst>
          <pc:docMk/>
          <pc:sldMk cId="1154496985" sldId="1731"/>
        </pc:sldMkLst>
      </pc:sldChg>
      <pc:sldChg chg="del">
        <pc:chgData name="Farhana Choudhury" userId="8bfadc28-a633-41a8-aacf-e9b58948d589" providerId="ADAL" clId="{8F217DFC-7DFD-5A4D-958A-2A62EC55324C}" dt="2024-10-14T23:44:12.267" v="220" actId="2696"/>
        <pc:sldMkLst>
          <pc:docMk/>
          <pc:sldMk cId="1928513391" sldId="1732"/>
        </pc:sldMkLst>
      </pc:sldChg>
      <pc:sldChg chg="del">
        <pc:chgData name="Farhana Choudhury" userId="8bfadc28-a633-41a8-aacf-e9b58948d589" providerId="ADAL" clId="{8F217DFC-7DFD-5A4D-958A-2A62EC55324C}" dt="2024-10-14T23:44:12.241" v="209" actId="2696"/>
        <pc:sldMkLst>
          <pc:docMk/>
          <pc:sldMk cId="1478117632" sldId="1766"/>
        </pc:sldMkLst>
      </pc:sldChg>
      <pc:sldChg chg="del">
        <pc:chgData name="Farhana Choudhury" userId="8bfadc28-a633-41a8-aacf-e9b58948d589" providerId="ADAL" clId="{8F217DFC-7DFD-5A4D-958A-2A62EC55324C}" dt="2024-10-14T23:44:12.277" v="228" actId="2696"/>
        <pc:sldMkLst>
          <pc:docMk/>
          <pc:sldMk cId="818986924" sldId="1767"/>
        </pc:sldMkLst>
      </pc:sldChg>
      <pc:sldChg chg="del">
        <pc:chgData name="Farhana Choudhury" userId="8bfadc28-a633-41a8-aacf-e9b58948d589" providerId="ADAL" clId="{8F217DFC-7DFD-5A4D-958A-2A62EC55324C}" dt="2024-10-14T23:44:12.300" v="234" actId="2696"/>
        <pc:sldMkLst>
          <pc:docMk/>
          <pc:sldMk cId="3451501297" sldId="1768"/>
        </pc:sldMkLst>
      </pc:sldChg>
      <pc:sldChg chg="del">
        <pc:chgData name="Farhana Choudhury" userId="8bfadc28-a633-41a8-aacf-e9b58948d589" providerId="ADAL" clId="{8F217DFC-7DFD-5A4D-958A-2A62EC55324C}" dt="2024-10-14T23:44:12.236" v="206" actId="2696"/>
        <pc:sldMkLst>
          <pc:docMk/>
          <pc:sldMk cId="671113771" sldId="1769"/>
        </pc:sldMkLst>
      </pc:sldChg>
      <pc:sldChg chg="del">
        <pc:chgData name="Farhana Choudhury" userId="8bfadc28-a633-41a8-aacf-e9b58948d589" providerId="ADAL" clId="{8F217DFC-7DFD-5A4D-958A-2A62EC55324C}" dt="2024-10-14T23:44:12.233" v="205" actId="2696"/>
        <pc:sldMkLst>
          <pc:docMk/>
          <pc:sldMk cId="205134820" sldId="1770"/>
        </pc:sldMkLst>
      </pc:sldChg>
      <pc:sldChg chg="del">
        <pc:chgData name="Farhana Choudhury" userId="8bfadc28-a633-41a8-aacf-e9b58948d589" providerId="ADAL" clId="{8F217DFC-7DFD-5A4D-958A-2A62EC55324C}" dt="2024-10-14T23:44:12.272" v="226" actId="2696"/>
        <pc:sldMkLst>
          <pc:docMk/>
          <pc:sldMk cId="2504129298" sldId="1772"/>
        </pc:sldMkLst>
      </pc:sldChg>
      <pc:sldChg chg="del">
        <pc:chgData name="Farhana Choudhury" userId="8bfadc28-a633-41a8-aacf-e9b58948d589" providerId="ADAL" clId="{8F217DFC-7DFD-5A4D-958A-2A62EC55324C}" dt="2024-10-14T23:44:12.217" v="202" actId="2696"/>
        <pc:sldMkLst>
          <pc:docMk/>
          <pc:sldMk cId="1376277181" sldId="1773"/>
        </pc:sldMkLst>
      </pc:sldChg>
      <pc:sldChg chg="del">
        <pc:chgData name="Farhana Choudhury" userId="8bfadc28-a633-41a8-aacf-e9b58948d589" providerId="ADAL" clId="{8F217DFC-7DFD-5A4D-958A-2A62EC55324C}" dt="2024-10-14T23:44:12.270" v="222" actId="2696"/>
        <pc:sldMkLst>
          <pc:docMk/>
          <pc:sldMk cId="1565826851" sldId="1774"/>
        </pc:sldMkLst>
      </pc:sldChg>
      <pc:sldChg chg="del">
        <pc:chgData name="Farhana Choudhury" userId="8bfadc28-a633-41a8-aacf-e9b58948d589" providerId="ADAL" clId="{8F217DFC-7DFD-5A4D-958A-2A62EC55324C}" dt="2024-10-14T23:44:12.265" v="218" actId="2696"/>
        <pc:sldMkLst>
          <pc:docMk/>
          <pc:sldMk cId="1839965192" sldId="1775"/>
        </pc:sldMkLst>
      </pc:sldChg>
      <pc:sldChg chg="del">
        <pc:chgData name="Farhana Choudhury" userId="8bfadc28-a633-41a8-aacf-e9b58948d589" providerId="ADAL" clId="{8F217DFC-7DFD-5A4D-958A-2A62EC55324C}" dt="2024-10-14T23:44:12.270" v="223" actId="2696"/>
        <pc:sldMkLst>
          <pc:docMk/>
          <pc:sldMk cId="508568941" sldId="1776"/>
        </pc:sldMkLst>
      </pc:sldChg>
      <pc:sldChg chg="del">
        <pc:chgData name="Farhana Choudhury" userId="8bfadc28-a633-41a8-aacf-e9b58948d589" providerId="ADAL" clId="{8F217DFC-7DFD-5A4D-958A-2A62EC55324C}" dt="2024-10-14T23:44:12.222" v="204" actId="2696"/>
        <pc:sldMkLst>
          <pc:docMk/>
          <pc:sldMk cId="1392550436" sldId="1777"/>
        </pc:sldMkLst>
      </pc:sldChg>
      <pc:sldChg chg="del">
        <pc:chgData name="Farhana Choudhury" userId="8bfadc28-a633-41a8-aacf-e9b58948d589" providerId="ADAL" clId="{8F217DFC-7DFD-5A4D-958A-2A62EC55324C}" dt="2024-10-14T23:44:12.248" v="214" actId="2696"/>
        <pc:sldMkLst>
          <pc:docMk/>
          <pc:sldMk cId="606763477" sldId="1780"/>
        </pc:sldMkLst>
      </pc:sldChg>
      <pc:sldChg chg="del">
        <pc:chgData name="Farhana Choudhury" userId="8bfadc28-a633-41a8-aacf-e9b58948d589" providerId="ADAL" clId="{8F217DFC-7DFD-5A4D-958A-2A62EC55324C}" dt="2024-10-14T23:43:52.686" v="201" actId="2696"/>
        <pc:sldMkLst>
          <pc:docMk/>
          <pc:sldMk cId="3956585254" sldId="1781"/>
        </pc:sldMkLst>
      </pc:sldChg>
      <pc:sldChg chg="addSp modSp del mod">
        <pc:chgData name="Farhana Choudhury" userId="8bfadc28-a633-41a8-aacf-e9b58948d589" providerId="ADAL" clId="{8F217DFC-7DFD-5A4D-958A-2A62EC55324C}" dt="2024-10-16T03:26:34.905" v="559" actId="2696"/>
        <pc:sldMkLst>
          <pc:docMk/>
          <pc:sldMk cId="3437699247" sldId="1782"/>
        </pc:sldMkLst>
        <pc:spChg chg="mod">
          <ac:chgData name="Farhana Choudhury" userId="8bfadc28-a633-41a8-aacf-e9b58948d589" providerId="ADAL" clId="{8F217DFC-7DFD-5A4D-958A-2A62EC55324C}" dt="2024-10-16T03:25:56.220" v="523" actId="1076"/>
          <ac:spMkLst>
            <pc:docMk/>
            <pc:sldMk cId="3437699247" sldId="1782"/>
            <ac:spMk id="2" creationId="{D9558FEF-59B9-3EA7-AB8C-E36A5D01E69F}"/>
          </ac:spMkLst>
        </pc:spChg>
        <pc:spChg chg="add mod">
          <ac:chgData name="Farhana Choudhury" userId="8bfadc28-a633-41a8-aacf-e9b58948d589" providerId="ADAL" clId="{8F217DFC-7DFD-5A4D-958A-2A62EC55324C}" dt="2024-10-16T03:26:22.881" v="552" actId="21"/>
          <ac:spMkLst>
            <pc:docMk/>
            <pc:sldMk cId="3437699247" sldId="1782"/>
            <ac:spMk id="4" creationId="{B030C732-A2CD-1D7F-C2FC-D3700917BB6A}"/>
          </ac:spMkLst>
        </pc:spChg>
      </pc:sldChg>
      <pc:sldChg chg="modSp add mod ord">
        <pc:chgData name="Farhana Choudhury" userId="8bfadc28-a633-41a8-aacf-e9b58948d589" providerId="ADAL" clId="{8F217DFC-7DFD-5A4D-958A-2A62EC55324C}" dt="2024-10-14T23:33:08.444" v="4" actId="20577"/>
        <pc:sldMkLst>
          <pc:docMk/>
          <pc:sldMk cId="2892636057" sldId="1783"/>
        </pc:sldMkLst>
        <pc:spChg chg="mod">
          <ac:chgData name="Farhana Choudhury" userId="8bfadc28-a633-41a8-aacf-e9b58948d589" providerId="ADAL" clId="{8F217DFC-7DFD-5A4D-958A-2A62EC55324C}" dt="2024-10-14T23:33:08.444" v="4" actId="20577"/>
          <ac:spMkLst>
            <pc:docMk/>
            <pc:sldMk cId="2892636057" sldId="1783"/>
            <ac:spMk id="5" creationId="{EA752CF1-41DC-B946-BC99-68C5CC88CB85}"/>
          </ac:spMkLst>
        </pc:spChg>
      </pc:sldChg>
      <pc:sldChg chg="addSp modSp add mod">
        <pc:chgData name="Farhana Choudhury" userId="8bfadc28-a633-41a8-aacf-e9b58948d589" providerId="ADAL" clId="{8F217DFC-7DFD-5A4D-958A-2A62EC55324C}" dt="2024-10-14T23:34:43.848" v="34" actId="207"/>
        <pc:sldMkLst>
          <pc:docMk/>
          <pc:sldMk cId="262502769" sldId="1784"/>
        </pc:sldMkLst>
        <pc:spChg chg="mod">
          <ac:chgData name="Farhana Choudhury" userId="8bfadc28-a633-41a8-aacf-e9b58948d589" providerId="ADAL" clId="{8F217DFC-7DFD-5A4D-958A-2A62EC55324C}" dt="2024-10-14T23:34:40.687" v="33" actId="207"/>
          <ac:spMkLst>
            <pc:docMk/>
            <pc:sldMk cId="262502769" sldId="1784"/>
            <ac:spMk id="2" creationId="{2911EF97-BBAD-DECB-6F70-85D751EEF96C}"/>
          </ac:spMkLst>
        </pc:spChg>
        <pc:spChg chg="mod">
          <ac:chgData name="Farhana Choudhury" userId="8bfadc28-a633-41a8-aacf-e9b58948d589" providerId="ADAL" clId="{8F217DFC-7DFD-5A4D-958A-2A62EC55324C}" dt="2024-10-14T23:34:43.848" v="34" actId="207"/>
          <ac:spMkLst>
            <pc:docMk/>
            <pc:sldMk cId="262502769" sldId="1784"/>
            <ac:spMk id="14" creationId="{1DB12064-A880-7D84-AF58-056964FD2D37}"/>
          </ac:spMkLst>
        </pc:spChg>
        <pc:spChg chg="add mod">
          <ac:chgData name="Farhana Choudhury" userId="8bfadc28-a633-41a8-aacf-e9b58948d589" providerId="ADAL" clId="{8F217DFC-7DFD-5A4D-958A-2A62EC55324C}" dt="2024-10-14T23:34:35.296" v="32" actId="207"/>
          <ac:spMkLst>
            <pc:docMk/>
            <pc:sldMk cId="262502769" sldId="1784"/>
            <ac:spMk id="16" creationId="{7F4C3B54-D132-9098-C947-849F968B1487}"/>
          </ac:spMkLst>
        </pc:spChg>
        <pc:spChg chg="add mod">
          <ac:chgData name="Farhana Choudhury" userId="8bfadc28-a633-41a8-aacf-e9b58948d589" providerId="ADAL" clId="{8F217DFC-7DFD-5A4D-958A-2A62EC55324C}" dt="2024-10-14T23:34:35.296" v="32" actId="207"/>
          <ac:spMkLst>
            <pc:docMk/>
            <pc:sldMk cId="262502769" sldId="1784"/>
            <ac:spMk id="17" creationId="{9E56AED5-7138-FAAB-EB37-A921624DAC91}"/>
          </ac:spMkLst>
        </pc:spChg>
      </pc:sldChg>
      <pc:sldChg chg="modSp add mod ord">
        <pc:chgData name="Farhana Choudhury" userId="8bfadc28-a633-41a8-aacf-e9b58948d589" providerId="ADAL" clId="{8F217DFC-7DFD-5A4D-958A-2A62EC55324C}" dt="2024-10-14T23:39:08.029" v="187" actId="20578"/>
        <pc:sldMkLst>
          <pc:docMk/>
          <pc:sldMk cId="1934629527" sldId="1785"/>
        </pc:sldMkLst>
        <pc:spChg chg="mod">
          <ac:chgData name="Farhana Choudhury" userId="8bfadc28-a633-41a8-aacf-e9b58948d589" providerId="ADAL" clId="{8F217DFC-7DFD-5A4D-958A-2A62EC55324C}" dt="2024-10-14T23:37:32.707" v="184" actId="20577"/>
          <ac:spMkLst>
            <pc:docMk/>
            <pc:sldMk cId="1934629527" sldId="1785"/>
            <ac:spMk id="2" creationId="{60CA88A4-DC62-169D-AB20-F89BB378A595}"/>
          </ac:spMkLst>
        </pc:spChg>
        <pc:spChg chg="mod">
          <ac:chgData name="Farhana Choudhury" userId="8bfadc28-a633-41a8-aacf-e9b58948d589" providerId="ADAL" clId="{8F217DFC-7DFD-5A4D-958A-2A62EC55324C}" dt="2024-10-14T23:36:22.636" v="75" actId="20577"/>
          <ac:spMkLst>
            <pc:docMk/>
            <pc:sldMk cId="1934629527" sldId="1785"/>
            <ac:spMk id="7169" creationId="{C4D4CC7B-C75B-412E-0708-BCE7793E0BB0}"/>
          </ac:spMkLst>
        </pc:spChg>
      </pc:sldChg>
      <pc:sldChg chg="addSp delSp modSp add mod">
        <pc:chgData name="Farhana Choudhury" userId="8bfadc28-a633-41a8-aacf-e9b58948d589" providerId="ADAL" clId="{8F217DFC-7DFD-5A4D-958A-2A62EC55324C}" dt="2024-10-16T03:56:14.743" v="1149" actId="255"/>
        <pc:sldMkLst>
          <pc:docMk/>
          <pc:sldMk cId="1084153990" sldId="1786"/>
        </pc:sldMkLst>
        <pc:spChg chg="mod">
          <ac:chgData name="Farhana Choudhury" userId="8bfadc28-a633-41a8-aacf-e9b58948d589" providerId="ADAL" clId="{8F217DFC-7DFD-5A4D-958A-2A62EC55324C}" dt="2024-10-16T03:56:14.743" v="1149" actId="255"/>
          <ac:spMkLst>
            <pc:docMk/>
            <pc:sldMk cId="1084153990" sldId="1786"/>
            <ac:spMk id="2" creationId="{D18B5E20-8925-34FB-67C5-14BA1C847850}"/>
          </ac:spMkLst>
        </pc:spChg>
        <pc:spChg chg="add del mod">
          <ac:chgData name="Farhana Choudhury" userId="8bfadc28-a633-41a8-aacf-e9b58948d589" providerId="ADAL" clId="{8F217DFC-7DFD-5A4D-958A-2A62EC55324C}" dt="2024-10-14T23:35:57.747" v="58" actId="478"/>
          <ac:spMkLst>
            <pc:docMk/>
            <pc:sldMk cId="1084153990" sldId="1786"/>
            <ac:spMk id="4" creationId="{258B2757-F458-9BB1-B400-57AA2EA231E6}"/>
          </ac:spMkLst>
        </pc:spChg>
        <pc:spChg chg="add mod">
          <ac:chgData name="Farhana Choudhury" userId="8bfadc28-a633-41a8-aacf-e9b58948d589" providerId="ADAL" clId="{8F217DFC-7DFD-5A4D-958A-2A62EC55324C}" dt="2024-10-14T23:43:09.371" v="200" actId="20577"/>
          <ac:spMkLst>
            <pc:docMk/>
            <pc:sldMk cId="1084153990" sldId="1786"/>
            <ac:spMk id="5" creationId="{3AB1287B-AEA2-1B4C-6DD4-AD9A0E01F8FA}"/>
          </ac:spMkLst>
        </pc:spChg>
        <pc:spChg chg="del">
          <ac:chgData name="Farhana Choudhury" userId="8bfadc28-a633-41a8-aacf-e9b58948d589" providerId="ADAL" clId="{8F217DFC-7DFD-5A4D-958A-2A62EC55324C}" dt="2024-10-14T23:35:55.212" v="56" actId="478"/>
          <ac:spMkLst>
            <pc:docMk/>
            <pc:sldMk cId="1084153990" sldId="1786"/>
            <ac:spMk id="7169" creationId="{0C096F69-48C9-E406-503B-4443D0D101B5}"/>
          </ac:spMkLst>
        </pc:spChg>
      </pc:sldChg>
      <pc:sldChg chg="modSp add mod">
        <pc:chgData name="Farhana Choudhury" userId="8bfadc28-a633-41a8-aacf-e9b58948d589" providerId="ADAL" clId="{8F217DFC-7DFD-5A4D-958A-2A62EC55324C}" dt="2024-10-16T03:56:06.034" v="1147" actId="255"/>
        <pc:sldMkLst>
          <pc:docMk/>
          <pc:sldMk cId="157636816" sldId="1787"/>
        </pc:sldMkLst>
        <pc:spChg chg="mod">
          <ac:chgData name="Farhana Choudhury" userId="8bfadc28-a633-41a8-aacf-e9b58948d589" providerId="ADAL" clId="{8F217DFC-7DFD-5A4D-958A-2A62EC55324C}" dt="2024-10-16T03:56:06.034" v="1147" actId="255"/>
          <ac:spMkLst>
            <pc:docMk/>
            <pc:sldMk cId="157636816" sldId="1787"/>
            <ac:spMk id="2" creationId="{868C543E-C962-A4A7-BC78-262B8A653D06}"/>
          </ac:spMkLst>
        </pc:spChg>
        <pc:spChg chg="mod">
          <ac:chgData name="Farhana Choudhury" userId="8bfadc28-a633-41a8-aacf-e9b58948d589" providerId="ADAL" clId="{8F217DFC-7DFD-5A4D-958A-2A62EC55324C}" dt="2024-10-14T23:43:05.286" v="194" actId="20577"/>
          <ac:spMkLst>
            <pc:docMk/>
            <pc:sldMk cId="157636816" sldId="1787"/>
            <ac:spMk id="7169" creationId="{7DDA9C01-15EA-FC41-F621-F896DFA02337}"/>
          </ac:spMkLst>
        </pc:spChg>
      </pc:sldChg>
      <pc:sldChg chg="delSp modSp add mod">
        <pc:chgData name="Farhana Choudhury" userId="8bfadc28-a633-41a8-aacf-e9b58948d589" providerId="ADAL" clId="{8F217DFC-7DFD-5A4D-958A-2A62EC55324C}" dt="2024-10-16T03:55:46.895" v="1145" actId="478"/>
        <pc:sldMkLst>
          <pc:docMk/>
          <pc:sldMk cId="3419503509" sldId="1788"/>
        </pc:sldMkLst>
        <pc:spChg chg="mod">
          <ac:chgData name="Farhana Choudhury" userId="8bfadc28-a633-41a8-aacf-e9b58948d589" providerId="ADAL" clId="{8F217DFC-7DFD-5A4D-958A-2A62EC55324C}" dt="2024-10-16T01:55:08.882" v="495" actId="20577"/>
          <ac:spMkLst>
            <pc:docMk/>
            <pc:sldMk cId="3419503509" sldId="1788"/>
            <ac:spMk id="3" creationId="{63111AA3-9D58-2A19-2C0B-D60CE2E4AEF0}"/>
          </ac:spMkLst>
        </pc:spChg>
        <pc:spChg chg="del">
          <ac:chgData name="Farhana Choudhury" userId="8bfadc28-a633-41a8-aacf-e9b58948d589" providerId="ADAL" clId="{8F217DFC-7DFD-5A4D-958A-2A62EC55324C}" dt="2024-10-16T03:55:46.895" v="1145" actId="478"/>
          <ac:spMkLst>
            <pc:docMk/>
            <pc:sldMk cId="3419503509" sldId="1788"/>
            <ac:spMk id="5" creationId="{E72E62E7-78F1-9A38-E8E9-975A1DCF4272}"/>
          </ac:spMkLst>
        </pc:spChg>
      </pc:sldChg>
      <pc:sldChg chg="modSp add del mod">
        <pc:chgData name="Farhana Choudhury" userId="8bfadc28-a633-41a8-aacf-e9b58948d589" providerId="ADAL" clId="{8F217DFC-7DFD-5A4D-958A-2A62EC55324C}" dt="2024-10-16T02:17:37.482" v="522" actId="2696"/>
        <pc:sldMkLst>
          <pc:docMk/>
          <pc:sldMk cId="2039752141" sldId="1789"/>
        </pc:sldMkLst>
        <pc:spChg chg="mod">
          <ac:chgData name="Farhana Choudhury" userId="8bfadc28-a633-41a8-aacf-e9b58948d589" providerId="ADAL" clId="{8F217DFC-7DFD-5A4D-958A-2A62EC55324C}" dt="2024-10-14T23:44:44.922" v="258" actId="207"/>
          <ac:spMkLst>
            <pc:docMk/>
            <pc:sldMk cId="2039752141" sldId="1789"/>
            <ac:spMk id="2" creationId="{FE28661D-AEB5-E609-3A6C-5EF5B6D36043}"/>
          </ac:spMkLst>
        </pc:spChg>
        <pc:spChg chg="mod">
          <ac:chgData name="Farhana Choudhury" userId="8bfadc28-a633-41a8-aacf-e9b58948d589" providerId="ADAL" clId="{8F217DFC-7DFD-5A4D-958A-2A62EC55324C}" dt="2024-10-14T23:44:31.561" v="257" actId="27636"/>
          <ac:spMkLst>
            <pc:docMk/>
            <pc:sldMk cId="2039752141" sldId="1789"/>
            <ac:spMk id="4" creationId="{C1745DCC-DF61-AFD7-1B0A-882FF22903B8}"/>
          </ac:spMkLst>
        </pc:spChg>
        <pc:spChg chg="mod">
          <ac:chgData name="Farhana Choudhury" userId="8bfadc28-a633-41a8-aacf-e9b58948d589" providerId="ADAL" clId="{8F217DFC-7DFD-5A4D-958A-2A62EC55324C}" dt="2024-10-14T23:44:44.922" v="258" actId="207"/>
          <ac:spMkLst>
            <pc:docMk/>
            <pc:sldMk cId="2039752141" sldId="1789"/>
            <ac:spMk id="14" creationId="{7331DC5C-02D1-0A8E-40E1-17AB6B0E6BB2}"/>
          </ac:spMkLst>
        </pc:spChg>
      </pc:sldChg>
      <pc:sldChg chg="addSp delSp modSp add mod modAnim">
        <pc:chgData name="Farhana Choudhury" userId="8bfadc28-a633-41a8-aacf-e9b58948d589" providerId="ADAL" clId="{8F217DFC-7DFD-5A4D-958A-2A62EC55324C}" dt="2024-10-14T23:53:37.600" v="418"/>
        <pc:sldMkLst>
          <pc:docMk/>
          <pc:sldMk cId="3697349413" sldId="1790"/>
        </pc:sldMkLst>
        <pc:spChg chg="del">
          <ac:chgData name="Farhana Choudhury" userId="8bfadc28-a633-41a8-aacf-e9b58948d589" providerId="ADAL" clId="{8F217DFC-7DFD-5A4D-958A-2A62EC55324C}" dt="2024-10-14T23:47:01.429" v="262" actId="478"/>
          <ac:spMkLst>
            <pc:docMk/>
            <pc:sldMk cId="3697349413" sldId="1790"/>
            <ac:spMk id="2" creationId="{3DDC0BC4-9C97-5C4D-E0A2-354E5F185DAF}"/>
          </ac:spMkLst>
        </pc:spChg>
        <pc:spChg chg="del">
          <ac:chgData name="Farhana Choudhury" userId="8bfadc28-a633-41a8-aacf-e9b58948d589" providerId="ADAL" clId="{8F217DFC-7DFD-5A4D-958A-2A62EC55324C}" dt="2024-10-14T23:46:57.997" v="261" actId="478"/>
          <ac:spMkLst>
            <pc:docMk/>
            <pc:sldMk cId="3697349413" sldId="1790"/>
            <ac:spMk id="3" creationId="{39A75D08-F38D-45B6-CF2A-0AF2490A4EC1}"/>
          </ac:spMkLst>
        </pc:spChg>
        <pc:spChg chg="del">
          <ac:chgData name="Farhana Choudhury" userId="8bfadc28-a633-41a8-aacf-e9b58948d589" providerId="ADAL" clId="{8F217DFC-7DFD-5A4D-958A-2A62EC55324C}" dt="2024-10-14T23:46:57.997" v="261" actId="478"/>
          <ac:spMkLst>
            <pc:docMk/>
            <pc:sldMk cId="3697349413" sldId="1790"/>
            <ac:spMk id="5" creationId="{28476E87-C106-43E9-C40C-D43B8247272E}"/>
          </ac:spMkLst>
        </pc:spChg>
        <pc:spChg chg="del">
          <ac:chgData name="Farhana Choudhury" userId="8bfadc28-a633-41a8-aacf-e9b58948d589" providerId="ADAL" clId="{8F217DFC-7DFD-5A4D-958A-2A62EC55324C}" dt="2024-10-14T23:46:57.997" v="261" actId="478"/>
          <ac:spMkLst>
            <pc:docMk/>
            <pc:sldMk cId="3697349413" sldId="1790"/>
            <ac:spMk id="6" creationId="{56B946E5-EC31-B15D-FADB-67EF45D8BCCF}"/>
          </ac:spMkLst>
        </pc:spChg>
        <pc:spChg chg="del">
          <ac:chgData name="Farhana Choudhury" userId="8bfadc28-a633-41a8-aacf-e9b58948d589" providerId="ADAL" clId="{8F217DFC-7DFD-5A4D-958A-2A62EC55324C}" dt="2024-10-14T23:47:01.429" v="262" actId="478"/>
          <ac:spMkLst>
            <pc:docMk/>
            <pc:sldMk cId="3697349413" sldId="1790"/>
            <ac:spMk id="12" creationId="{0F7ACEBB-5FA7-25D9-077E-51092737DA41}"/>
          </ac:spMkLst>
        </pc:spChg>
        <pc:spChg chg="del">
          <ac:chgData name="Farhana Choudhury" userId="8bfadc28-a633-41a8-aacf-e9b58948d589" providerId="ADAL" clId="{8F217DFC-7DFD-5A4D-958A-2A62EC55324C}" dt="2024-10-14T23:47:01.429" v="262" actId="478"/>
          <ac:spMkLst>
            <pc:docMk/>
            <pc:sldMk cId="3697349413" sldId="1790"/>
            <ac:spMk id="14" creationId="{9167734D-1D81-17D4-7869-923A32353BBD}"/>
          </ac:spMkLst>
        </pc:spChg>
        <pc:spChg chg="del">
          <ac:chgData name="Farhana Choudhury" userId="8bfadc28-a633-41a8-aacf-e9b58948d589" providerId="ADAL" clId="{8F217DFC-7DFD-5A4D-958A-2A62EC55324C}" dt="2024-10-14T23:47:04.601" v="263" actId="478"/>
          <ac:spMkLst>
            <pc:docMk/>
            <pc:sldMk cId="3697349413" sldId="1790"/>
            <ac:spMk id="16" creationId="{394EE3A5-B5EF-ED0F-A020-1708FD3E033E}"/>
          </ac:spMkLst>
        </pc:spChg>
        <pc:spChg chg="del">
          <ac:chgData name="Farhana Choudhury" userId="8bfadc28-a633-41a8-aacf-e9b58948d589" providerId="ADAL" clId="{8F217DFC-7DFD-5A4D-958A-2A62EC55324C}" dt="2024-10-14T23:46:57.997" v="261" actId="478"/>
          <ac:spMkLst>
            <pc:docMk/>
            <pc:sldMk cId="3697349413" sldId="1790"/>
            <ac:spMk id="17" creationId="{92650247-B4B2-EACF-81F0-76A9108B16FC}"/>
          </ac:spMkLst>
        </pc:spChg>
        <pc:spChg chg="add mod">
          <ac:chgData name="Farhana Choudhury" userId="8bfadc28-a633-41a8-aacf-e9b58948d589" providerId="ADAL" clId="{8F217DFC-7DFD-5A4D-958A-2A62EC55324C}" dt="2024-10-14T23:47:49.592" v="292" actId="20577"/>
          <ac:spMkLst>
            <pc:docMk/>
            <pc:sldMk cId="3697349413" sldId="1790"/>
            <ac:spMk id="18" creationId="{96BE6BA2-C948-FD48-1C12-CE8A8688C36E}"/>
          </ac:spMkLst>
        </pc:spChg>
        <pc:spChg chg="add mod">
          <ac:chgData name="Farhana Choudhury" userId="8bfadc28-a633-41a8-aacf-e9b58948d589" providerId="ADAL" clId="{8F217DFC-7DFD-5A4D-958A-2A62EC55324C}" dt="2024-10-14T23:48:25.181" v="307" actId="1076"/>
          <ac:spMkLst>
            <pc:docMk/>
            <pc:sldMk cId="3697349413" sldId="1790"/>
            <ac:spMk id="19" creationId="{DC57996A-52A5-D3B8-6C2C-9A843EA46608}"/>
          </ac:spMkLst>
        </pc:spChg>
        <pc:spChg chg="add">
          <ac:chgData name="Farhana Choudhury" userId="8bfadc28-a633-41a8-aacf-e9b58948d589" providerId="ADAL" clId="{8F217DFC-7DFD-5A4D-958A-2A62EC55324C}" dt="2024-10-14T23:48:22.045" v="306" actId="11529"/>
          <ac:spMkLst>
            <pc:docMk/>
            <pc:sldMk cId="3697349413" sldId="1790"/>
            <ac:spMk id="20" creationId="{B78E5CD0-141E-D1C1-B5E7-ECF444C3F828}"/>
          </ac:spMkLst>
        </pc:spChg>
        <pc:spChg chg="add mod">
          <ac:chgData name="Farhana Choudhury" userId="8bfadc28-a633-41a8-aacf-e9b58948d589" providerId="ADAL" clId="{8F217DFC-7DFD-5A4D-958A-2A62EC55324C}" dt="2024-10-14T23:49:33.960" v="344" actId="1076"/>
          <ac:spMkLst>
            <pc:docMk/>
            <pc:sldMk cId="3697349413" sldId="1790"/>
            <ac:spMk id="25" creationId="{35902AD8-3D83-8388-AAAC-CE889EF0F632}"/>
          </ac:spMkLst>
        </pc:spChg>
        <pc:spChg chg="add mod">
          <ac:chgData name="Farhana Choudhury" userId="8bfadc28-a633-41a8-aacf-e9b58948d589" providerId="ADAL" clId="{8F217DFC-7DFD-5A4D-958A-2A62EC55324C}" dt="2024-10-14T23:49:29.413" v="343" actId="14100"/>
          <ac:spMkLst>
            <pc:docMk/>
            <pc:sldMk cId="3697349413" sldId="1790"/>
            <ac:spMk id="26" creationId="{8979B413-CD37-EC7A-7105-5247C68AF94A}"/>
          </ac:spMkLst>
        </pc:spChg>
        <pc:spChg chg="add">
          <ac:chgData name="Farhana Choudhury" userId="8bfadc28-a633-41a8-aacf-e9b58948d589" providerId="ADAL" clId="{8F217DFC-7DFD-5A4D-958A-2A62EC55324C}" dt="2024-10-14T23:52:59.860" v="414" actId="11529"/>
          <ac:spMkLst>
            <pc:docMk/>
            <pc:sldMk cId="3697349413" sldId="1790"/>
            <ac:spMk id="27" creationId="{9E8D8402-FADC-9790-5C1B-7C3EA4613B24}"/>
          </ac:spMkLst>
        </pc:spChg>
      </pc:sldChg>
      <pc:sldChg chg="addSp delSp modSp add mod modAnim">
        <pc:chgData name="Farhana Choudhury" userId="8bfadc28-a633-41a8-aacf-e9b58948d589" providerId="ADAL" clId="{8F217DFC-7DFD-5A4D-958A-2A62EC55324C}" dt="2024-10-14T23:55:11.607" v="429"/>
        <pc:sldMkLst>
          <pc:docMk/>
          <pc:sldMk cId="3654214436" sldId="1791"/>
        </pc:sldMkLst>
        <pc:spChg chg="del">
          <ac:chgData name="Farhana Choudhury" userId="8bfadc28-a633-41a8-aacf-e9b58948d589" providerId="ADAL" clId="{8F217DFC-7DFD-5A4D-958A-2A62EC55324C}" dt="2024-10-14T23:50:21.498" v="348" actId="478"/>
          <ac:spMkLst>
            <pc:docMk/>
            <pc:sldMk cId="3654214436" sldId="1791"/>
            <ac:spMk id="2" creationId="{F63B2A2B-5C9E-9561-E1F0-D569B0236DB8}"/>
          </ac:spMkLst>
        </pc:spChg>
        <pc:spChg chg="del mod">
          <ac:chgData name="Farhana Choudhury" userId="8bfadc28-a633-41a8-aacf-e9b58948d589" providerId="ADAL" clId="{8F217DFC-7DFD-5A4D-958A-2A62EC55324C}" dt="2024-10-14T23:50:25.270" v="350" actId="478"/>
          <ac:spMkLst>
            <pc:docMk/>
            <pc:sldMk cId="3654214436" sldId="1791"/>
            <ac:spMk id="6" creationId="{546EBF7B-FDDD-DAE8-18D3-4E264190A2B9}"/>
          </ac:spMkLst>
        </pc:spChg>
        <pc:spChg chg="del">
          <ac:chgData name="Farhana Choudhury" userId="8bfadc28-a633-41a8-aacf-e9b58948d589" providerId="ADAL" clId="{8F217DFC-7DFD-5A4D-958A-2A62EC55324C}" dt="2024-10-14T23:50:21.498" v="348" actId="478"/>
          <ac:spMkLst>
            <pc:docMk/>
            <pc:sldMk cId="3654214436" sldId="1791"/>
            <ac:spMk id="12" creationId="{0114E0BF-0711-5C9F-F00F-1CA5577F8C22}"/>
          </ac:spMkLst>
        </pc:spChg>
        <pc:spChg chg="del">
          <ac:chgData name="Farhana Choudhury" userId="8bfadc28-a633-41a8-aacf-e9b58948d589" providerId="ADAL" clId="{8F217DFC-7DFD-5A4D-958A-2A62EC55324C}" dt="2024-10-14T23:50:14.265" v="345" actId="478"/>
          <ac:spMkLst>
            <pc:docMk/>
            <pc:sldMk cId="3654214436" sldId="1791"/>
            <ac:spMk id="13" creationId="{91D20F56-2AA3-52DD-74C9-9E6F74213908}"/>
          </ac:spMkLst>
        </pc:spChg>
        <pc:spChg chg="del">
          <ac:chgData name="Farhana Choudhury" userId="8bfadc28-a633-41a8-aacf-e9b58948d589" providerId="ADAL" clId="{8F217DFC-7DFD-5A4D-958A-2A62EC55324C}" dt="2024-10-14T23:50:21.498" v="348" actId="478"/>
          <ac:spMkLst>
            <pc:docMk/>
            <pc:sldMk cId="3654214436" sldId="1791"/>
            <ac:spMk id="14" creationId="{60012A4B-292E-51EF-C076-6D2F100F7247}"/>
          </ac:spMkLst>
        </pc:spChg>
        <pc:spChg chg="del">
          <ac:chgData name="Farhana Choudhury" userId="8bfadc28-a633-41a8-aacf-e9b58948d589" providerId="ADAL" clId="{8F217DFC-7DFD-5A4D-958A-2A62EC55324C}" dt="2024-10-14T23:50:27.519" v="351" actId="478"/>
          <ac:spMkLst>
            <pc:docMk/>
            <pc:sldMk cId="3654214436" sldId="1791"/>
            <ac:spMk id="16" creationId="{57BD8311-7B23-B0F7-504F-C9A380A6D94C}"/>
          </ac:spMkLst>
        </pc:spChg>
        <pc:spChg chg="mod">
          <ac:chgData name="Farhana Choudhury" userId="8bfadc28-a633-41a8-aacf-e9b58948d589" providerId="ADAL" clId="{8F217DFC-7DFD-5A4D-958A-2A62EC55324C}" dt="2024-10-14T23:50:38.774" v="353" actId="14100"/>
          <ac:spMkLst>
            <pc:docMk/>
            <pc:sldMk cId="3654214436" sldId="1791"/>
            <ac:spMk id="17" creationId="{226D9981-480D-3B75-FDE9-B0E1A7594A20}"/>
          </ac:spMkLst>
        </pc:spChg>
        <pc:spChg chg="add mod">
          <ac:chgData name="Farhana Choudhury" userId="8bfadc28-a633-41a8-aacf-e9b58948d589" providerId="ADAL" clId="{8F217DFC-7DFD-5A4D-958A-2A62EC55324C}" dt="2024-10-14T23:51:36.163" v="409" actId="1076"/>
          <ac:spMkLst>
            <pc:docMk/>
            <pc:sldMk cId="3654214436" sldId="1791"/>
            <ac:spMk id="18" creationId="{697352F8-9DE5-6F3E-5BBE-2666293F0FBD}"/>
          </ac:spMkLst>
        </pc:spChg>
        <pc:spChg chg="add del mod">
          <ac:chgData name="Farhana Choudhury" userId="8bfadc28-a633-41a8-aacf-e9b58948d589" providerId="ADAL" clId="{8F217DFC-7DFD-5A4D-958A-2A62EC55324C}" dt="2024-10-14T23:51:52.688" v="412" actId="478"/>
          <ac:spMkLst>
            <pc:docMk/>
            <pc:sldMk cId="3654214436" sldId="1791"/>
            <ac:spMk id="19" creationId="{899B3D97-5BB0-E291-BCA5-1705752594F8}"/>
          </ac:spMkLst>
        </pc:spChg>
        <pc:spChg chg="add mod">
          <ac:chgData name="Farhana Choudhury" userId="8bfadc28-a633-41a8-aacf-e9b58948d589" providerId="ADAL" clId="{8F217DFC-7DFD-5A4D-958A-2A62EC55324C}" dt="2024-10-14T23:55:08.331" v="428"/>
          <ac:spMkLst>
            <pc:docMk/>
            <pc:sldMk cId="3654214436" sldId="1791"/>
            <ac:spMk id="20" creationId="{D9B17A24-EA86-5700-4914-4F228405780B}"/>
          </ac:spMkLst>
        </pc:spChg>
        <pc:spChg chg="del">
          <ac:chgData name="Farhana Choudhury" userId="8bfadc28-a633-41a8-aacf-e9b58948d589" providerId="ADAL" clId="{8F217DFC-7DFD-5A4D-958A-2A62EC55324C}" dt="2024-10-14T23:50:14.265" v="345" actId="478"/>
          <ac:spMkLst>
            <pc:docMk/>
            <pc:sldMk cId="3654214436" sldId="1791"/>
            <ac:spMk id="51" creationId="{CA10EC0D-7F15-029B-5C1E-BFABAFF933E7}"/>
          </ac:spMkLst>
        </pc:spChg>
        <pc:cxnChg chg="del mod">
          <ac:chgData name="Farhana Choudhury" userId="8bfadc28-a633-41a8-aacf-e9b58948d589" providerId="ADAL" clId="{8F217DFC-7DFD-5A4D-958A-2A62EC55324C}" dt="2024-10-14T23:50:17.250" v="347" actId="478"/>
          <ac:cxnSpMkLst>
            <pc:docMk/>
            <pc:sldMk cId="3654214436" sldId="1791"/>
            <ac:cxnSpMk id="52" creationId="{358F6269-508B-897F-48C0-2E055892C2A3}"/>
          </ac:cxnSpMkLst>
        </pc:cxnChg>
        <pc:cxnChg chg="del mod">
          <ac:chgData name="Farhana Choudhury" userId="8bfadc28-a633-41a8-aacf-e9b58948d589" providerId="ADAL" clId="{8F217DFC-7DFD-5A4D-958A-2A62EC55324C}" dt="2024-10-14T23:50:15.750" v="346" actId="478"/>
          <ac:cxnSpMkLst>
            <pc:docMk/>
            <pc:sldMk cId="3654214436" sldId="1791"/>
            <ac:cxnSpMk id="55" creationId="{4A9FB86D-E5CE-9708-7C0F-EF793C4356E6}"/>
          </ac:cxnSpMkLst>
        </pc:cxnChg>
      </pc:sldChg>
      <pc:sldChg chg="addSp delSp modSp add mod modAnim">
        <pc:chgData name="Farhana Choudhury" userId="8bfadc28-a633-41a8-aacf-e9b58948d589" providerId="ADAL" clId="{8F217DFC-7DFD-5A4D-958A-2A62EC55324C}" dt="2024-10-14T23:59:27.877" v="450"/>
        <pc:sldMkLst>
          <pc:docMk/>
          <pc:sldMk cId="25709136" sldId="1792"/>
        </pc:sldMkLst>
        <pc:spChg chg="del">
          <ac:chgData name="Farhana Choudhury" userId="8bfadc28-a633-41a8-aacf-e9b58948d589" providerId="ADAL" clId="{8F217DFC-7DFD-5A4D-958A-2A62EC55324C}" dt="2024-10-14T23:55:03.028" v="426" actId="478"/>
          <ac:spMkLst>
            <pc:docMk/>
            <pc:sldMk cId="25709136" sldId="1792"/>
            <ac:spMk id="2" creationId="{B009C93E-0597-30D7-5281-9C4D867B8D12}"/>
          </ac:spMkLst>
        </pc:spChg>
        <pc:spChg chg="del">
          <ac:chgData name="Farhana Choudhury" userId="8bfadc28-a633-41a8-aacf-e9b58948d589" providerId="ADAL" clId="{8F217DFC-7DFD-5A4D-958A-2A62EC55324C}" dt="2024-10-14T23:54:40.930" v="420" actId="478"/>
          <ac:spMkLst>
            <pc:docMk/>
            <pc:sldMk cId="25709136" sldId="1792"/>
            <ac:spMk id="3" creationId="{5CAFD12D-793C-D13A-C8FC-6B37E61279DF}"/>
          </ac:spMkLst>
        </pc:spChg>
        <pc:spChg chg="del">
          <ac:chgData name="Farhana Choudhury" userId="8bfadc28-a633-41a8-aacf-e9b58948d589" providerId="ADAL" clId="{8F217DFC-7DFD-5A4D-958A-2A62EC55324C}" dt="2024-10-14T23:54:40.930" v="420" actId="478"/>
          <ac:spMkLst>
            <pc:docMk/>
            <pc:sldMk cId="25709136" sldId="1792"/>
            <ac:spMk id="5" creationId="{32628724-3218-33AF-FDFD-4F2162E71512}"/>
          </ac:spMkLst>
        </pc:spChg>
        <pc:spChg chg="del">
          <ac:chgData name="Farhana Choudhury" userId="8bfadc28-a633-41a8-aacf-e9b58948d589" providerId="ADAL" clId="{8F217DFC-7DFD-5A4D-958A-2A62EC55324C}" dt="2024-10-14T23:55:04.429" v="427" actId="478"/>
          <ac:spMkLst>
            <pc:docMk/>
            <pc:sldMk cId="25709136" sldId="1792"/>
            <ac:spMk id="6" creationId="{09227867-89E0-4285-5B11-5D2A2991FB3F}"/>
          </ac:spMkLst>
        </pc:spChg>
        <pc:spChg chg="add del">
          <ac:chgData name="Farhana Choudhury" userId="8bfadc28-a633-41a8-aacf-e9b58948d589" providerId="ADAL" clId="{8F217DFC-7DFD-5A4D-958A-2A62EC55324C}" dt="2024-10-14T23:55:25.392" v="430" actId="478"/>
          <ac:spMkLst>
            <pc:docMk/>
            <pc:sldMk cId="25709136" sldId="1792"/>
            <ac:spMk id="12" creationId="{FC43CE6F-E5F7-B09E-BB3E-BD7C4D20E88F}"/>
          </ac:spMkLst>
        </pc:spChg>
        <pc:spChg chg="del">
          <ac:chgData name="Farhana Choudhury" userId="8bfadc28-a633-41a8-aacf-e9b58948d589" providerId="ADAL" clId="{8F217DFC-7DFD-5A4D-958A-2A62EC55324C}" dt="2024-10-14T23:54:40.930" v="420" actId="478"/>
          <ac:spMkLst>
            <pc:docMk/>
            <pc:sldMk cId="25709136" sldId="1792"/>
            <ac:spMk id="13" creationId="{5DC28257-A816-7906-2DC7-6424AD668FE0}"/>
          </ac:spMkLst>
        </pc:spChg>
        <pc:spChg chg="add del">
          <ac:chgData name="Farhana Choudhury" userId="8bfadc28-a633-41a8-aacf-e9b58948d589" providerId="ADAL" clId="{8F217DFC-7DFD-5A4D-958A-2A62EC55324C}" dt="2024-10-14T23:55:03.028" v="426" actId="478"/>
          <ac:spMkLst>
            <pc:docMk/>
            <pc:sldMk cId="25709136" sldId="1792"/>
            <ac:spMk id="14" creationId="{A8136EC7-10D0-F320-8284-B1B0AFE7641A}"/>
          </ac:spMkLst>
        </pc:spChg>
        <pc:spChg chg="del">
          <ac:chgData name="Farhana Choudhury" userId="8bfadc28-a633-41a8-aacf-e9b58948d589" providerId="ADAL" clId="{8F217DFC-7DFD-5A4D-958A-2A62EC55324C}" dt="2024-10-14T23:55:03.028" v="426" actId="478"/>
          <ac:spMkLst>
            <pc:docMk/>
            <pc:sldMk cId="25709136" sldId="1792"/>
            <ac:spMk id="16" creationId="{3E0B3802-B594-B787-DF0B-E3A285E59295}"/>
          </ac:spMkLst>
        </pc:spChg>
        <pc:spChg chg="del">
          <ac:chgData name="Farhana Choudhury" userId="8bfadc28-a633-41a8-aacf-e9b58948d589" providerId="ADAL" clId="{8F217DFC-7DFD-5A4D-958A-2A62EC55324C}" dt="2024-10-14T23:54:43.036" v="421" actId="478"/>
          <ac:spMkLst>
            <pc:docMk/>
            <pc:sldMk cId="25709136" sldId="1792"/>
            <ac:spMk id="17" creationId="{834BE8BA-C678-BEA0-1EED-BCD86A909838}"/>
          </ac:spMkLst>
        </pc:spChg>
        <pc:spChg chg="add mod">
          <ac:chgData name="Farhana Choudhury" userId="8bfadc28-a633-41a8-aacf-e9b58948d589" providerId="ADAL" clId="{8F217DFC-7DFD-5A4D-958A-2A62EC55324C}" dt="2024-10-14T23:55:25.779" v="431"/>
          <ac:spMkLst>
            <pc:docMk/>
            <pc:sldMk cId="25709136" sldId="1792"/>
            <ac:spMk id="18" creationId="{F6DA411A-DB6A-E77A-7AA8-BD3D9BE0922B}"/>
          </ac:spMkLst>
        </pc:spChg>
        <pc:spChg chg="add mod">
          <ac:chgData name="Farhana Choudhury" userId="8bfadc28-a633-41a8-aacf-e9b58948d589" providerId="ADAL" clId="{8F217DFC-7DFD-5A4D-958A-2A62EC55324C}" dt="2024-10-14T23:55:25.779" v="431"/>
          <ac:spMkLst>
            <pc:docMk/>
            <pc:sldMk cId="25709136" sldId="1792"/>
            <ac:spMk id="19" creationId="{8E1675D4-6706-44ED-A040-2B3E3F787C40}"/>
          </ac:spMkLst>
        </pc:spChg>
        <pc:spChg chg="add mod">
          <ac:chgData name="Farhana Choudhury" userId="8bfadc28-a633-41a8-aacf-e9b58948d589" providerId="ADAL" clId="{8F217DFC-7DFD-5A4D-958A-2A62EC55324C}" dt="2024-10-14T23:57:47.311" v="439" actId="20577"/>
          <ac:spMkLst>
            <pc:docMk/>
            <pc:sldMk cId="25709136" sldId="1792"/>
            <ac:spMk id="20" creationId="{61DBC162-CAED-B557-AC08-159796651C47}"/>
          </ac:spMkLst>
        </pc:spChg>
        <pc:spChg chg="add">
          <ac:chgData name="Farhana Choudhury" userId="8bfadc28-a633-41a8-aacf-e9b58948d589" providerId="ADAL" clId="{8F217DFC-7DFD-5A4D-958A-2A62EC55324C}" dt="2024-10-14T23:57:14.414" v="434" actId="11529"/>
          <ac:spMkLst>
            <pc:docMk/>
            <pc:sldMk cId="25709136" sldId="1792"/>
            <ac:spMk id="26" creationId="{2A85F832-BE01-74C4-8251-69D23C4F3301}"/>
          </ac:spMkLst>
        </pc:spChg>
        <pc:spChg chg="add mod">
          <ac:chgData name="Farhana Choudhury" userId="8bfadc28-a633-41a8-aacf-e9b58948d589" providerId="ADAL" clId="{8F217DFC-7DFD-5A4D-958A-2A62EC55324C}" dt="2024-10-14T23:58:06.486" v="442" actId="20577"/>
          <ac:spMkLst>
            <pc:docMk/>
            <pc:sldMk cId="25709136" sldId="1792"/>
            <ac:spMk id="27" creationId="{90370583-F7B3-87BE-966E-A0865B22B110}"/>
          </ac:spMkLst>
        </pc:spChg>
        <pc:spChg chg="add">
          <ac:chgData name="Farhana Choudhury" userId="8bfadc28-a633-41a8-aacf-e9b58948d589" providerId="ADAL" clId="{8F217DFC-7DFD-5A4D-958A-2A62EC55324C}" dt="2024-10-14T23:58:19.725" v="443" actId="11529"/>
          <ac:spMkLst>
            <pc:docMk/>
            <pc:sldMk cId="25709136" sldId="1792"/>
            <ac:spMk id="29" creationId="{8ED928D5-1735-5DCE-2A49-026E2681FC24}"/>
          </ac:spMkLst>
        </pc:spChg>
        <pc:spChg chg="add mod">
          <ac:chgData name="Farhana Choudhury" userId="8bfadc28-a633-41a8-aacf-e9b58948d589" providerId="ADAL" clId="{8F217DFC-7DFD-5A4D-958A-2A62EC55324C}" dt="2024-10-14T23:59:25.412" v="449"/>
          <ac:spMkLst>
            <pc:docMk/>
            <pc:sldMk cId="25709136" sldId="1792"/>
            <ac:spMk id="30" creationId="{C632377A-2D68-0F32-1C2C-26435F8B70E0}"/>
          </ac:spMkLst>
        </pc:spChg>
        <pc:spChg chg="add mod">
          <ac:chgData name="Farhana Choudhury" userId="8bfadc28-a633-41a8-aacf-e9b58948d589" providerId="ADAL" clId="{8F217DFC-7DFD-5A4D-958A-2A62EC55324C}" dt="2024-10-14T23:59:25.412" v="449"/>
          <ac:spMkLst>
            <pc:docMk/>
            <pc:sldMk cId="25709136" sldId="1792"/>
            <ac:spMk id="31" creationId="{B05701E4-79FA-7D66-F40C-B4AF080340D2}"/>
          </ac:spMkLst>
        </pc:spChg>
        <pc:spChg chg="del">
          <ac:chgData name="Farhana Choudhury" userId="8bfadc28-a633-41a8-aacf-e9b58948d589" providerId="ADAL" clId="{8F217DFC-7DFD-5A4D-958A-2A62EC55324C}" dt="2024-10-14T23:54:40.930" v="420" actId="478"/>
          <ac:spMkLst>
            <pc:docMk/>
            <pc:sldMk cId="25709136" sldId="1792"/>
            <ac:spMk id="51" creationId="{010EEAC3-C471-955F-B401-96FEABB58FCC}"/>
          </ac:spMkLst>
        </pc:spChg>
        <pc:cxnChg chg="add mod">
          <ac:chgData name="Farhana Choudhury" userId="8bfadc28-a633-41a8-aacf-e9b58948d589" providerId="ADAL" clId="{8F217DFC-7DFD-5A4D-958A-2A62EC55324C}" dt="2024-10-14T23:56:52.132" v="432"/>
          <ac:cxnSpMkLst>
            <pc:docMk/>
            <pc:sldMk cId="25709136" sldId="1792"/>
            <ac:cxnSpMk id="25" creationId="{5FB022FD-5B62-F9DF-46D2-EAD2F541E809}"/>
          </ac:cxnSpMkLst>
        </pc:cxnChg>
        <pc:cxnChg chg="add mod">
          <ac:chgData name="Farhana Choudhury" userId="8bfadc28-a633-41a8-aacf-e9b58948d589" providerId="ADAL" clId="{8F217DFC-7DFD-5A4D-958A-2A62EC55324C}" dt="2024-10-14T23:58:01.949" v="440"/>
          <ac:cxnSpMkLst>
            <pc:docMk/>
            <pc:sldMk cId="25709136" sldId="1792"/>
            <ac:cxnSpMk id="28" creationId="{9DBAFAFC-BF18-DE35-C174-78C544A5240F}"/>
          </ac:cxnSpMkLst>
        </pc:cxnChg>
        <pc:cxnChg chg="del mod">
          <ac:chgData name="Farhana Choudhury" userId="8bfadc28-a633-41a8-aacf-e9b58948d589" providerId="ADAL" clId="{8F217DFC-7DFD-5A4D-958A-2A62EC55324C}" dt="2024-10-14T23:54:40.930" v="420" actId="478"/>
          <ac:cxnSpMkLst>
            <pc:docMk/>
            <pc:sldMk cId="25709136" sldId="1792"/>
            <ac:cxnSpMk id="52" creationId="{13388DF3-F123-6EBB-5869-F957944222BA}"/>
          </ac:cxnSpMkLst>
        </pc:cxnChg>
        <pc:cxnChg chg="del mod">
          <ac:chgData name="Farhana Choudhury" userId="8bfadc28-a633-41a8-aacf-e9b58948d589" providerId="ADAL" clId="{8F217DFC-7DFD-5A4D-958A-2A62EC55324C}" dt="2024-10-14T23:54:40.930" v="420" actId="478"/>
          <ac:cxnSpMkLst>
            <pc:docMk/>
            <pc:sldMk cId="25709136" sldId="1792"/>
            <ac:cxnSpMk id="55" creationId="{A8C70008-CB7B-2238-0B10-3F07F0D644BA}"/>
          </ac:cxnSpMkLst>
        </pc:cxnChg>
      </pc:sldChg>
      <pc:sldChg chg="modSp add mod modAnim">
        <pc:chgData name="Farhana Choudhury" userId="8bfadc28-a633-41a8-aacf-e9b58948d589" providerId="ADAL" clId="{8F217DFC-7DFD-5A4D-958A-2A62EC55324C}" dt="2024-10-16T03:46:09.903" v="985"/>
        <pc:sldMkLst>
          <pc:docMk/>
          <pc:sldMk cId="3446914926" sldId="1793"/>
        </pc:sldMkLst>
        <pc:spChg chg="mod">
          <ac:chgData name="Farhana Choudhury" userId="8bfadc28-a633-41a8-aacf-e9b58948d589" providerId="ADAL" clId="{8F217DFC-7DFD-5A4D-958A-2A62EC55324C}" dt="2024-10-16T03:45:52.401" v="983" actId="20577"/>
          <ac:spMkLst>
            <pc:docMk/>
            <pc:sldMk cId="3446914926" sldId="1793"/>
            <ac:spMk id="2" creationId="{D516A773-DEF0-40E7-CA9E-AC03ECBA0995}"/>
          </ac:spMkLst>
        </pc:spChg>
        <pc:spChg chg="mod">
          <ac:chgData name="Farhana Choudhury" userId="8bfadc28-a633-41a8-aacf-e9b58948d589" providerId="ADAL" clId="{8F217DFC-7DFD-5A4D-958A-2A62EC55324C}" dt="2024-10-16T03:26:17.345" v="551" actId="20577"/>
          <ac:spMkLst>
            <pc:docMk/>
            <pc:sldMk cId="3446914926" sldId="1793"/>
            <ac:spMk id="5" creationId="{E4B07C1C-D81A-3595-E56C-B9731C0C68F2}"/>
          </ac:spMkLst>
        </pc:spChg>
      </pc:sldChg>
      <pc:sldChg chg="modSp add mod">
        <pc:chgData name="Farhana Choudhury" userId="8bfadc28-a633-41a8-aacf-e9b58948d589" providerId="ADAL" clId="{8F217DFC-7DFD-5A4D-958A-2A62EC55324C}" dt="2024-10-16T03:30:29.010" v="979" actId="20577"/>
        <pc:sldMkLst>
          <pc:docMk/>
          <pc:sldMk cId="3288744308" sldId="1794"/>
        </pc:sldMkLst>
        <pc:spChg chg="mod">
          <ac:chgData name="Farhana Choudhury" userId="8bfadc28-a633-41a8-aacf-e9b58948d589" providerId="ADAL" clId="{8F217DFC-7DFD-5A4D-958A-2A62EC55324C}" dt="2024-10-16T03:30:29.010" v="979" actId="20577"/>
          <ac:spMkLst>
            <pc:docMk/>
            <pc:sldMk cId="3288744308" sldId="1794"/>
            <ac:spMk id="2" creationId="{64F2982E-DB81-047B-3477-3EF22BB61529}"/>
          </ac:spMkLst>
        </pc:spChg>
      </pc:sldChg>
      <pc:sldChg chg="addSp delSp modSp add mod modNotesTx">
        <pc:chgData name="Farhana Choudhury" userId="8bfadc28-a633-41a8-aacf-e9b58948d589" providerId="ADAL" clId="{8F217DFC-7DFD-5A4D-958A-2A62EC55324C}" dt="2024-10-16T03:53:02.723" v="1144" actId="20577"/>
        <pc:sldMkLst>
          <pc:docMk/>
          <pc:sldMk cId="562576108" sldId="1795"/>
        </pc:sldMkLst>
        <pc:spChg chg="add mod">
          <ac:chgData name="Farhana Choudhury" userId="8bfadc28-a633-41a8-aacf-e9b58948d589" providerId="ADAL" clId="{8F217DFC-7DFD-5A4D-958A-2A62EC55324C}" dt="2024-10-16T03:50:59.044" v="989"/>
          <ac:spMkLst>
            <pc:docMk/>
            <pc:sldMk cId="562576108" sldId="1795"/>
            <ac:spMk id="3" creationId="{1046C645-5272-2B00-D93E-6830B8AC5C13}"/>
          </ac:spMkLst>
        </pc:spChg>
        <pc:spChg chg="add del mod">
          <ac:chgData name="Farhana Choudhury" userId="8bfadc28-a633-41a8-aacf-e9b58948d589" providerId="ADAL" clId="{8F217DFC-7DFD-5A4D-958A-2A62EC55324C}" dt="2024-10-16T03:51:44.422" v="1005"/>
          <ac:spMkLst>
            <pc:docMk/>
            <pc:sldMk cId="562576108" sldId="1795"/>
            <ac:spMk id="6" creationId="{CBABC523-C27C-5C61-58F6-480295C4396E}"/>
          </ac:spMkLst>
        </pc:spChg>
        <pc:spChg chg="add mod">
          <ac:chgData name="Farhana Choudhury" userId="8bfadc28-a633-41a8-aacf-e9b58948d589" providerId="ADAL" clId="{8F217DFC-7DFD-5A4D-958A-2A62EC55324C}" dt="2024-10-16T03:51:47.711" v="1006" actId="1076"/>
          <ac:spMkLst>
            <pc:docMk/>
            <pc:sldMk cId="562576108" sldId="1795"/>
            <ac:spMk id="7" creationId="{A50AF4E4-1095-3C21-9DB3-3B7E89AE9B93}"/>
          </ac:spMkLst>
        </pc:spChg>
        <pc:spChg chg="del">
          <ac:chgData name="Farhana Choudhury" userId="8bfadc28-a633-41a8-aacf-e9b58948d589" providerId="ADAL" clId="{8F217DFC-7DFD-5A4D-958A-2A62EC55324C}" dt="2024-10-16T03:50:57.275" v="987" actId="478"/>
          <ac:spMkLst>
            <pc:docMk/>
            <pc:sldMk cId="562576108" sldId="1795"/>
            <ac:spMk id="286723" creationId="{8BB0CBDF-D46F-A26C-1970-B67CD2F808A7}"/>
          </ac:spMkLst>
        </pc:spChg>
        <pc:picChg chg="del">
          <ac:chgData name="Farhana Choudhury" userId="8bfadc28-a633-41a8-aacf-e9b58948d589" providerId="ADAL" clId="{8F217DFC-7DFD-5A4D-958A-2A62EC55324C}" dt="2024-10-16T03:50:58.537" v="988" actId="478"/>
          <ac:picMkLst>
            <pc:docMk/>
            <pc:sldMk cId="562576108" sldId="1795"/>
            <ac:picMk id="2" creationId="{9D96DC9D-A892-6598-6EC7-067119539321}"/>
          </ac:picMkLst>
        </pc:picChg>
        <pc:picChg chg="add mod">
          <ac:chgData name="Farhana Choudhury" userId="8bfadc28-a633-41a8-aacf-e9b58948d589" providerId="ADAL" clId="{8F217DFC-7DFD-5A4D-958A-2A62EC55324C}" dt="2024-10-16T03:50:59.044" v="989"/>
          <ac:picMkLst>
            <pc:docMk/>
            <pc:sldMk cId="562576108" sldId="1795"/>
            <ac:picMk id="4" creationId="{417EF951-2811-6CDC-697C-0030BBDA1850}"/>
          </ac:picMkLst>
        </pc:picChg>
      </pc:sldChg>
      <pc:sldChg chg="addSp delSp modSp add mod">
        <pc:chgData name="Farhana Choudhury" userId="8bfadc28-a633-41a8-aacf-e9b58948d589" providerId="ADAL" clId="{8F217DFC-7DFD-5A4D-958A-2A62EC55324C}" dt="2024-10-16T03:58:41.365" v="1168" actId="403"/>
        <pc:sldMkLst>
          <pc:docMk/>
          <pc:sldMk cId="398057919" sldId="1796"/>
        </pc:sldMkLst>
        <pc:spChg chg="del">
          <ac:chgData name="Farhana Choudhury" userId="8bfadc28-a633-41a8-aacf-e9b58948d589" providerId="ADAL" clId="{8F217DFC-7DFD-5A4D-958A-2A62EC55324C}" dt="2024-10-16T03:58:27.247" v="1159" actId="478"/>
          <ac:spMkLst>
            <pc:docMk/>
            <pc:sldMk cId="398057919" sldId="1796"/>
            <ac:spMk id="2" creationId="{917FA803-1799-D888-0FC4-F89DE7E5F2DC}"/>
          </ac:spMkLst>
        </pc:spChg>
        <pc:spChg chg="add mod">
          <ac:chgData name="Farhana Choudhury" userId="8bfadc28-a633-41a8-aacf-e9b58948d589" providerId="ADAL" clId="{8F217DFC-7DFD-5A4D-958A-2A62EC55324C}" dt="2024-10-16T03:58:41.365" v="1168" actId="403"/>
          <ac:spMkLst>
            <pc:docMk/>
            <pc:sldMk cId="398057919" sldId="1796"/>
            <ac:spMk id="3" creationId="{1FC44A7C-EAF5-4FB2-9A59-11A982E06914}"/>
          </ac:spMkLst>
        </pc:spChg>
        <pc:spChg chg="del">
          <ac:chgData name="Farhana Choudhury" userId="8bfadc28-a633-41a8-aacf-e9b58948d589" providerId="ADAL" clId="{8F217DFC-7DFD-5A4D-958A-2A62EC55324C}" dt="2024-10-16T03:58:25.134" v="1158" actId="478"/>
          <ac:spMkLst>
            <pc:docMk/>
            <pc:sldMk cId="398057919" sldId="1796"/>
            <ac:spMk id="5" creationId="{072E3A29-4D03-508D-3CFB-0AF451C677D9}"/>
          </ac:spMkLst>
        </pc:spChg>
        <pc:picChg chg="add mod">
          <ac:chgData name="Farhana Choudhury" userId="8bfadc28-a633-41a8-aacf-e9b58948d589" providerId="ADAL" clId="{8F217DFC-7DFD-5A4D-958A-2A62EC55324C}" dt="2024-10-16T03:58:31.631" v="1160"/>
          <ac:picMkLst>
            <pc:docMk/>
            <pc:sldMk cId="398057919" sldId="1796"/>
            <ac:picMk id="4" creationId="{439A26ED-DE4F-6C81-8809-75DDEB6269D5}"/>
          </ac:picMkLst>
        </pc:picChg>
      </pc:sldChg>
      <pc:sldChg chg="addSp delSp modSp add mod">
        <pc:chgData name="Farhana Choudhury" userId="8bfadc28-a633-41a8-aacf-e9b58948d589" providerId="ADAL" clId="{8F217DFC-7DFD-5A4D-958A-2A62EC55324C}" dt="2024-10-16T03:59:35.668" v="1182" actId="478"/>
        <pc:sldMkLst>
          <pc:docMk/>
          <pc:sldMk cId="1202650656" sldId="1797"/>
        </pc:sldMkLst>
        <pc:spChg chg="mod">
          <ac:chgData name="Farhana Choudhury" userId="8bfadc28-a633-41a8-aacf-e9b58948d589" providerId="ADAL" clId="{8F217DFC-7DFD-5A4D-958A-2A62EC55324C}" dt="2024-10-16T03:59:29.523" v="1181" actId="20577"/>
          <ac:spMkLst>
            <pc:docMk/>
            <pc:sldMk cId="1202650656" sldId="1797"/>
            <ac:spMk id="2" creationId="{D6438802-BC8A-DB91-9ABA-98BFECB64227}"/>
          </ac:spMkLst>
        </pc:spChg>
        <pc:spChg chg="add del mod">
          <ac:chgData name="Farhana Choudhury" userId="8bfadc28-a633-41a8-aacf-e9b58948d589" providerId="ADAL" clId="{8F217DFC-7DFD-5A4D-958A-2A62EC55324C}" dt="2024-10-16T03:59:35.668" v="1182" actId="478"/>
          <ac:spMkLst>
            <pc:docMk/>
            <pc:sldMk cId="1202650656" sldId="1797"/>
            <ac:spMk id="3" creationId="{35C7A009-92DE-FAE9-6E5B-592E20A71428}"/>
          </ac:spMkLst>
        </pc:spChg>
      </pc:sldChg>
      <pc:sldMasterChg chg="del">
        <pc:chgData name="Farhana Choudhury" userId="8bfadc28-a633-41a8-aacf-e9b58948d589" providerId="ADAL" clId="{8F217DFC-7DFD-5A4D-958A-2A62EC55324C}" dt="2024-10-14T23:44:12.299" v="232" actId="2696"/>
        <pc:sldMasterMkLst>
          <pc:docMk/>
          <pc:sldMasterMk cId="656699445" sldId="2147483872"/>
        </pc:sldMasterMkLst>
      </pc:sldMasterChg>
      <pc:sldMasterChg chg="del">
        <pc:chgData name="Farhana Choudhury" userId="8bfadc28-a633-41a8-aacf-e9b58948d589" providerId="ADAL" clId="{8F217DFC-7DFD-5A4D-958A-2A62EC55324C}" dt="2024-10-16T03:26:34.913" v="560" actId="2696"/>
        <pc:sldMasterMkLst>
          <pc:docMk/>
          <pc:sldMasterMk cId="1667106355" sldId="2147483888"/>
        </pc:sldMasterMkLst>
      </pc:sldMasterChg>
    </pc:docChg>
  </pc:docChgLst>
</pc:chgInfo>
</file>

<file path=ppt/media/image11.png>
</file>

<file path=ppt/media/image12.png>
</file>

<file path=ppt/media/image13.png>
</file>

<file path=ppt/media/image14.png>
</file>

<file path=ppt/media/image1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15/10/2024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Cont. of crash</a:t>
            </a:r>
          </a:p>
          <a:p>
            <a:r>
              <a:rPr lang="en-US" dirty="0"/>
              <a:t>Network redundancy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9392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 time data analytics, streaming nature – clicks on advertisements, social media posts, up to date info analytics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0749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15A35-5194-4638-B210-9AAA080525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58925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6FF9F-348C-4F36-8E74-D55D83E5B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90" cy="178785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34533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D5172-1753-4AD4-A614-0EFDF259A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8195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8CC472-DAD0-430B-85AC-71A0179A9C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548087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88518433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7289363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10580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6FAA80-D3AC-4FBF-AAA7-DEDEA87CAB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50003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2BEEA4-40AB-415D-B46A-85326892B4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7526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ABB35-20F7-4828-9D1B-004E52E7BC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1563014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A09848-F279-4869-99E6-5BED257317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706255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69BAB-E894-4236-BF09-7177E8D71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276632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2041920338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688341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8218E7A-18E9-45A4-891D-3DD1BFEC5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192377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301B275B-012E-4D14-BF63-C7C7BD0F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0949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DCEFD-E5FA-4450-9247-B76C31B9B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966651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B0DE93E-B778-4905-84E2-BE44AF064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155829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9FAF202-EE4D-4267-B9E4-50CC3D123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34989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1AAED5-DB29-4479-9EF9-D149D9DB35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131418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858D76B-B70B-4628-83AD-F8127CB9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68469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D70BD9DF-0267-4165-8BF0-683D4DD72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717010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497275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FD7C4D-96A1-4890-BE4D-9731D10C0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857615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A83F95E-14E1-48D1-AAFF-D5FCEF424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050636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39937ED-A043-467C-BC73-FCB568393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13550" y="1431531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9967347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C988F7-07F9-41E4-BA78-02D9CDBCB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3416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585850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DE7DD1FB-7E0D-4E9C-AD00-F964798F8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72369948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88AF8A8-DFEF-4FD7-AF75-DA7106AB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4298641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44ACC78-E6EF-4128-AEA2-0639C7784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3208477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709495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00F6E0E-7FBA-403C-AB0D-01103F0CD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2009426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67EF65F-4F61-4DA4-B562-D8B7905ED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308777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2AD36FB3-6540-4547-9F38-FC6276B733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631703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8EF65B-8305-4BF8-9A5F-A221F4F3C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1230655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2B47284-12CB-4D7A-89C3-3835F958A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0722224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D7E4FC5-221E-48E4-8539-A265DC15C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978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1BD9A33D-0BA4-4D58-B6E1-32F74C7B8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8147511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ECE04-B29E-48DA-A2D1-A8320F3123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8400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279266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815D13-951F-496D-97C8-5E3DCE6D40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25776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4935604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68121259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2710533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7123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783640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661649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7678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B2C15C-1E44-4ED3-A1B3-29FFBD149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369836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818360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96263230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868034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2162410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53617117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89093112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4045973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736509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395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960187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93922047"/>
      </p:ext>
    </p:extLst>
  </p:cSld>
  <p:clrMapOvr>
    <a:masterClrMapping/>
  </p:clrMapOvr>
  <p:hf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wrap="none"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2976A6-3876-4722-A34E-023446CA57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000" y="2008800"/>
            <a:ext cx="2224800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06055335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2000" y="432000"/>
            <a:ext cx="8276400" cy="5990400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87ED3-461E-437C-A2F0-1C75F10506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3200" y="2008800"/>
            <a:ext cx="222480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8468076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C2D0BF-E1AC-4FDA-A7F2-5D2B0A7C38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9283688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25390-7D36-4F48-A246-EB923818FA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2978176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F91F79-2D61-4906-8BA8-9272B13686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title</a:t>
            </a:r>
            <a:br>
              <a:rPr lang="en-AU" noProof="0" dirty="0"/>
            </a:br>
            <a:endParaRPr lang="en-AU" dirty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114723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716F0-4D4D-47E6-900A-A1C0BC27D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4015552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7588323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12443659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7004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15/10/2024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5420" y="21657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05AA2-8839-43DC-995E-6E860EF5A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8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9683107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3D6EC-468A-4654-B289-D94343C1C3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75954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824677043"/>
      </p:ext>
    </p:extLst>
  </p:cSld>
  <p:clrMapOvr>
    <a:masterClrMapping/>
  </p:clrMapOvr>
  <p:hf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8241314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BDD0C7-83B0-4F4A-A85E-F29353A3C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2164601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5330B-FE77-4BCD-A08E-734DC48FBD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19958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9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47.xml"/><Relationship Id="rId34" Type="http://schemas.openxmlformats.org/officeDocument/2006/relationships/slideLayout" Target="../slideLayouts/slideLayout60.xml"/><Relationship Id="rId42" Type="http://schemas.openxmlformats.org/officeDocument/2006/relationships/slideLayout" Target="../slideLayouts/slideLayout68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5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32" Type="http://schemas.openxmlformats.org/officeDocument/2006/relationships/slideLayout" Target="../slideLayouts/slideLayout58.xml"/><Relationship Id="rId37" Type="http://schemas.openxmlformats.org/officeDocument/2006/relationships/slideLayout" Target="../slideLayouts/slideLayout63.xml"/><Relationship Id="rId40" Type="http://schemas.openxmlformats.org/officeDocument/2006/relationships/slideLayout" Target="../slideLayouts/slideLayout66.xml"/><Relationship Id="rId45" Type="http://schemas.openxmlformats.org/officeDocument/2006/relationships/theme" Target="../theme/theme2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slideLayout" Target="../slideLayouts/slideLayout54.xml"/><Relationship Id="rId36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57.xml"/><Relationship Id="rId44" Type="http://schemas.openxmlformats.org/officeDocument/2006/relationships/slideLayout" Target="../slideLayouts/slideLayout70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slideLayout" Target="../slideLayouts/slideLayout53.xml"/><Relationship Id="rId30" Type="http://schemas.openxmlformats.org/officeDocument/2006/relationships/slideLayout" Target="../slideLayouts/slideLayout56.xml"/><Relationship Id="rId35" Type="http://schemas.openxmlformats.org/officeDocument/2006/relationships/slideLayout" Target="../slideLayouts/slideLayout61.xml"/><Relationship Id="rId43" Type="http://schemas.openxmlformats.org/officeDocument/2006/relationships/slideLayout" Target="../slideLayouts/slideLayout69.xml"/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33" Type="http://schemas.openxmlformats.org/officeDocument/2006/relationships/slideLayout" Target="../slideLayouts/slideLayout59.xml"/><Relationship Id="rId38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46.xml"/><Relationship Id="rId41" Type="http://schemas.openxmlformats.org/officeDocument/2006/relationships/slideLayout" Target="../slideLayouts/slideLayout6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8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73.xml"/><Relationship Id="rId21" Type="http://schemas.openxmlformats.org/officeDocument/2006/relationships/slideLayout" Target="../slideLayouts/slideLayout91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7.xml"/><Relationship Id="rId25" Type="http://schemas.openxmlformats.org/officeDocument/2006/relationships/slideLayout" Target="../slideLayouts/slideLayout95.xml"/><Relationship Id="rId2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86.xml"/><Relationship Id="rId20" Type="http://schemas.openxmlformats.org/officeDocument/2006/relationships/slideLayout" Target="../slideLayouts/slideLayout90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24" Type="http://schemas.openxmlformats.org/officeDocument/2006/relationships/slideLayout" Target="../slideLayouts/slideLayout94.xml"/><Relationship Id="rId5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85.xml"/><Relationship Id="rId23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9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9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Logo">
            <a:extLst>
              <a:ext uri="{FF2B5EF4-FFF2-40B4-BE49-F238E27FC236}">
                <a16:creationId xmlns:a16="http://schemas.microsoft.com/office/drawing/2014/main" id="{10B109AB-C874-4A80-A1E4-F3A3AC0E4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666" r:id="rId2"/>
    <p:sldLayoutId id="2147483806" r:id="rId3"/>
    <p:sldLayoutId id="214748380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807" r:id="rId10"/>
    <p:sldLayoutId id="2147483808" r:id="rId11"/>
    <p:sldLayoutId id="2147483809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816" r:id="rId18"/>
    <p:sldLayoutId id="2147483817" r:id="rId19"/>
    <p:sldLayoutId id="2147483810" r:id="rId20"/>
    <p:sldLayoutId id="2147483671" r:id="rId21"/>
    <p:sldLayoutId id="2147483811" r:id="rId22"/>
    <p:sldLayoutId id="2147483812" r:id="rId23"/>
    <p:sldLayoutId id="2147483813" r:id="rId24"/>
    <p:sldLayoutId id="2147483900" r:id="rId25"/>
    <p:sldLayoutId id="2147483901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Logo">
            <a:extLst>
              <a:ext uri="{FF2B5EF4-FFF2-40B4-BE49-F238E27FC236}">
                <a16:creationId xmlns:a16="http://schemas.microsoft.com/office/drawing/2014/main" id="{B803B149-B41B-499F-9FC0-955850A8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  <p:sldLayoutId id="2147483830" r:id="rId13"/>
    <p:sldLayoutId id="2147483831" r:id="rId14"/>
    <p:sldLayoutId id="2147483832" r:id="rId15"/>
    <p:sldLayoutId id="2147483868" r:id="rId16"/>
    <p:sldLayoutId id="2147483833" r:id="rId17"/>
    <p:sldLayoutId id="2147483834" r:id="rId18"/>
    <p:sldLayoutId id="2147483835" r:id="rId19"/>
    <p:sldLayoutId id="2147483836" r:id="rId20"/>
    <p:sldLayoutId id="2147483837" r:id="rId21"/>
    <p:sldLayoutId id="2147483838" r:id="rId22"/>
    <p:sldLayoutId id="2147483839" r:id="rId23"/>
    <p:sldLayoutId id="2147483840" r:id="rId24"/>
    <p:sldLayoutId id="2147483841" r:id="rId25"/>
    <p:sldLayoutId id="2147483842" r:id="rId26"/>
    <p:sldLayoutId id="2147483843" r:id="rId27"/>
    <p:sldLayoutId id="2147483772" r:id="rId28"/>
    <p:sldLayoutId id="2147483773" r:id="rId29"/>
    <p:sldLayoutId id="2147483774" r:id="rId30"/>
    <p:sldLayoutId id="2147483775" r:id="rId31"/>
    <p:sldLayoutId id="2147483844" r:id="rId32"/>
    <p:sldLayoutId id="2147483845" r:id="rId33"/>
    <p:sldLayoutId id="2147483846" r:id="rId34"/>
    <p:sldLayoutId id="2147483779" r:id="rId35"/>
    <p:sldLayoutId id="2147483780" r:id="rId36"/>
    <p:sldLayoutId id="2147483781" r:id="rId37"/>
    <p:sldLayoutId id="2147483782" r:id="rId38"/>
    <p:sldLayoutId id="2147483783" r:id="rId39"/>
    <p:sldLayoutId id="2147483866" r:id="rId40"/>
    <p:sldLayoutId id="2147483867" r:id="rId41"/>
    <p:sldLayoutId id="2147483847" r:id="rId42"/>
    <p:sldLayoutId id="2147483848" r:id="rId43"/>
    <p:sldLayoutId id="2147483849" r:id="rId44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Background shape">
            <a:extLst>
              <a:ext uri="{FF2B5EF4-FFF2-40B4-BE49-F238E27FC236}">
                <a16:creationId xmlns:a16="http://schemas.microsoft.com/office/drawing/2014/main" id="{6C02D648-4BAC-4912-B2BF-F533637F5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15/10/2024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Logo">
            <a:extLst>
              <a:ext uri="{FF2B5EF4-FFF2-40B4-BE49-F238E27FC236}">
                <a16:creationId xmlns:a16="http://schemas.microsoft.com/office/drawing/2014/main" id="{306309D1-1A80-489B-9D19-DC11A2F31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864" r:id="rId10"/>
    <p:sldLayoutId id="2147483865" r:id="rId11"/>
    <p:sldLayoutId id="2147483732" r:id="rId12"/>
    <p:sldLayoutId id="2147483850" r:id="rId13"/>
    <p:sldLayoutId id="2147483851" r:id="rId14"/>
    <p:sldLayoutId id="2147483852" r:id="rId15"/>
    <p:sldLayoutId id="2147483853" r:id="rId16"/>
    <p:sldLayoutId id="2147483854" r:id="rId17"/>
    <p:sldLayoutId id="2147483855" r:id="rId18"/>
    <p:sldLayoutId id="2147483856" r:id="rId19"/>
    <p:sldLayoutId id="2147483857" r:id="rId20"/>
    <p:sldLayoutId id="2147483858" r:id="rId21"/>
    <p:sldLayoutId id="2147483797" r:id="rId22"/>
    <p:sldLayoutId id="2147483859" r:id="rId23"/>
    <p:sldLayoutId id="2147483860" r:id="rId24"/>
    <p:sldLayoutId id="2147483861" r:id="rId25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unimelb.bluera.com/unimelb" TargetMode="Externa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Semester 2, 2024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2CF1-41DC-B946-BC99-68C5CC88CB8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4179" y="5792476"/>
            <a:ext cx="6471466" cy="134047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Live lecture – Week 12</a:t>
            </a:r>
          </a:p>
          <a:p>
            <a:endParaRPr lang="en-US" sz="2000" dirty="0"/>
          </a:p>
          <a:p>
            <a:endParaRPr lang="en-US" sz="2000" dirty="0">
              <a:cs typeface="Calibri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340E88-7385-2847-BAF7-13E01F07616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4012" y="395288"/>
            <a:ext cx="7940117" cy="887412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COMP90050 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Advanced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892636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DEFFA6-65B5-36CB-BEFC-B67BB48B3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135">
            <a:extLst>
              <a:ext uri="{FF2B5EF4-FFF2-40B4-BE49-F238E27FC236}">
                <a16:creationId xmlns:a16="http://schemas.microsoft.com/office/drawing/2014/main" id="{631AFDD7-49BA-62DE-F1C0-6AB4E66B3B4C}"/>
              </a:ext>
            </a:extLst>
          </p:cNvPr>
          <p:cNvSpPr/>
          <p:nvPr/>
        </p:nvSpPr>
        <p:spPr>
          <a:xfrm>
            <a:off x="3144405" y="1470716"/>
            <a:ext cx="1841740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Efficiency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62FA8D-DEF1-6E7B-9014-6DAF87B9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Recap of the subject</a:t>
            </a:r>
          </a:p>
        </p:txBody>
      </p:sp>
      <p:sp>
        <p:nvSpPr>
          <p:cNvPr id="13" name="Shape 127">
            <a:extLst>
              <a:ext uri="{FF2B5EF4-FFF2-40B4-BE49-F238E27FC236}">
                <a16:creationId xmlns:a16="http://schemas.microsoft.com/office/drawing/2014/main" id="{CD258606-8EA0-3BDB-AC93-C8EFF279895D}"/>
              </a:ext>
            </a:extLst>
          </p:cNvPr>
          <p:cNvSpPr/>
          <p:nvPr/>
        </p:nvSpPr>
        <p:spPr>
          <a:xfrm>
            <a:off x="5433813" y="1414626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Disks and I/O bandwidth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Main memory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Type of architecture</a:t>
            </a:r>
          </a:p>
        </p:txBody>
      </p:sp>
      <p:sp>
        <p:nvSpPr>
          <p:cNvPr id="15" name="Shape 129">
            <a:extLst>
              <a:ext uri="{FF2B5EF4-FFF2-40B4-BE49-F238E27FC236}">
                <a16:creationId xmlns:a16="http://schemas.microsoft.com/office/drawing/2014/main" id="{FD710C35-8C72-7FC9-5F0B-A45B2B41FBAD}"/>
              </a:ext>
            </a:extLst>
          </p:cNvPr>
          <p:cNvSpPr/>
          <p:nvPr/>
        </p:nvSpPr>
        <p:spPr>
          <a:xfrm>
            <a:off x="3185757" y="1812098"/>
            <a:ext cx="1684642" cy="335972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Hardware</a:t>
            </a:r>
          </a:p>
        </p:txBody>
      </p:sp>
      <p:sp>
        <p:nvSpPr>
          <p:cNvPr id="21" name="Shape 135">
            <a:extLst>
              <a:ext uri="{FF2B5EF4-FFF2-40B4-BE49-F238E27FC236}">
                <a16:creationId xmlns:a16="http://schemas.microsoft.com/office/drawing/2014/main" id="{2F43BA50-EFC7-D52A-E78D-5E328D7FA0F3}"/>
              </a:ext>
            </a:extLst>
          </p:cNvPr>
          <p:cNvSpPr/>
          <p:nvPr/>
        </p:nvSpPr>
        <p:spPr>
          <a:xfrm>
            <a:off x="260008" y="1893121"/>
            <a:ext cx="2520299" cy="2636567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Database performance metrics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136">
            <a:extLst>
              <a:ext uri="{FF2B5EF4-FFF2-40B4-BE49-F238E27FC236}">
                <a16:creationId xmlns:a16="http://schemas.microsoft.com/office/drawing/2014/main" id="{3F31CE55-1765-C6DA-B741-536ABBAED466}"/>
              </a:ext>
            </a:extLst>
          </p:cNvPr>
          <p:cNvSpPr/>
          <p:nvPr/>
        </p:nvSpPr>
        <p:spPr>
          <a:xfrm>
            <a:off x="332016" y="397111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Security &amp; </a:t>
            </a: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Reliability</a:t>
            </a:r>
          </a:p>
        </p:txBody>
      </p:sp>
      <p:sp>
        <p:nvSpPr>
          <p:cNvPr id="23" name="Shape 137">
            <a:extLst>
              <a:ext uri="{FF2B5EF4-FFF2-40B4-BE49-F238E27FC236}">
                <a16:creationId xmlns:a16="http://schemas.microsoft.com/office/drawing/2014/main" id="{CCE50860-D2F8-9806-A112-4A98FF6902E1}"/>
              </a:ext>
            </a:extLst>
          </p:cNvPr>
          <p:cNvSpPr/>
          <p:nvPr/>
        </p:nvSpPr>
        <p:spPr>
          <a:xfrm>
            <a:off x="332016" y="3251038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Effectiveness</a:t>
            </a:r>
          </a:p>
        </p:txBody>
      </p:sp>
      <p:sp>
        <p:nvSpPr>
          <p:cNvPr id="24" name="Shape 138">
            <a:extLst>
              <a:ext uri="{FF2B5EF4-FFF2-40B4-BE49-F238E27FC236}">
                <a16:creationId xmlns:a16="http://schemas.microsoft.com/office/drawing/2014/main" id="{395D086F-7165-219A-68AA-237752222AD2}"/>
              </a:ext>
            </a:extLst>
          </p:cNvPr>
          <p:cNvSpPr/>
          <p:nvPr/>
        </p:nvSpPr>
        <p:spPr>
          <a:xfrm>
            <a:off x="332016" y="253095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Efficiency/speed</a:t>
            </a:r>
          </a:p>
        </p:txBody>
      </p:sp>
      <p:sp>
        <p:nvSpPr>
          <p:cNvPr id="43" name="Shape 129">
            <a:extLst>
              <a:ext uri="{FF2B5EF4-FFF2-40B4-BE49-F238E27FC236}">
                <a16:creationId xmlns:a16="http://schemas.microsoft.com/office/drawing/2014/main" id="{1F08F0D8-357D-2690-13D9-D9AEF1B374A1}"/>
              </a:ext>
            </a:extLst>
          </p:cNvPr>
          <p:cNvSpPr/>
          <p:nvPr/>
        </p:nvSpPr>
        <p:spPr>
          <a:xfrm>
            <a:off x="3185756" y="2227960"/>
            <a:ext cx="1684642" cy="490596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Software/ DB tuning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6422B4D-63D3-1503-044B-3B574FC9AA00}"/>
              </a:ext>
            </a:extLst>
          </p:cNvPr>
          <p:cNvCxnSpPr>
            <a:stCxn id="24" idx="3"/>
          </p:cNvCxnSpPr>
          <p:nvPr/>
        </p:nvCxnSpPr>
        <p:spPr>
          <a:xfrm flipV="1">
            <a:off x="2708316" y="2199190"/>
            <a:ext cx="436089" cy="5837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hape 127">
            <a:extLst>
              <a:ext uri="{FF2B5EF4-FFF2-40B4-BE49-F238E27FC236}">
                <a16:creationId xmlns:a16="http://schemas.microsoft.com/office/drawing/2014/main" id="{C35A8B6B-BA98-F072-451D-4835A500B3E5}"/>
              </a:ext>
            </a:extLst>
          </p:cNvPr>
          <p:cNvSpPr/>
          <p:nvPr/>
        </p:nvSpPr>
        <p:spPr>
          <a:xfrm>
            <a:off x="5433813" y="2379117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Types of DB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Indexing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Query optimisation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ADC7BA6-A3BB-4A0F-B62F-AEDC7BCDB763}"/>
              </a:ext>
            </a:extLst>
          </p:cNvPr>
          <p:cNvCxnSpPr>
            <a:cxnSpLocks/>
            <a:stCxn id="15" idx="3"/>
            <a:endCxn id="13" idx="1"/>
          </p:cNvCxnSpPr>
          <p:nvPr/>
        </p:nvCxnSpPr>
        <p:spPr>
          <a:xfrm flipV="1">
            <a:off x="4870399" y="1809983"/>
            <a:ext cx="563414" cy="170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FD3004A-B7A7-2FC2-66A0-209B1F5576F5}"/>
              </a:ext>
            </a:extLst>
          </p:cNvPr>
          <p:cNvCxnSpPr>
            <a:cxnSpLocks/>
            <a:stCxn id="43" idx="3"/>
            <a:endCxn id="51" idx="1"/>
          </p:cNvCxnSpPr>
          <p:nvPr/>
        </p:nvCxnSpPr>
        <p:spPr>
          <a:xfrm>
            <a:off x="4870398" y="2473258"/>
            <a:ext cx="563415" cy="301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35">
            <a:extLst>
              <a:ext uri="{FF2B5EF4-FFF2-40B4-BE49-F238E27FC236}">
                <a16:creationId xmlns:a16="http://schemas.microsoft.com/office/drawing/2014/main" id="{8AF97D03-39A7-64D4-DE28-12C824EE6A25}"/>
              </a:ext>
            </a:extLst>
          </p:cNvPr>
          <p:cNvSpPr/>
          <p:nvPr/>
        </p:nvSpPr>
        <p:spPr>
          <a:xfrm>
            <a:off x="3113764" y="3116679"/>
            <a:ext cx="1872381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Effectiveness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129">
            <a:extLst>
              <a:ext uri="{FF2B5EF4-FFF2-40B4-BE49-F238E27FC236}">
                <a16:creationId xmlns:a16="http://schemas.microsoft.com/office/drawing/2014/main" id="{7F72F298-6614-6F67-EC06-E9F0FB787780}"/>
              </a:ext>
            </a:extLst>
          </p:cNvPr>
          <p:cNvSpPr/>
          <p:nvPr/>
        </p:nvSpPr>
        <p:spPr>
          <a:xfrm>
            <a:off x="3201687" y="3504313"/>
            <a:ext cx="1668712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Concurrent users</a:t>
            </a:r>
          </a:p>
        </p:txBody>
      </p:sp>
      <p:sp>
        <p:nvSpPr>
          <p:cNvPr id="60" name="Shape 129">
            <a:extLst>
              <a:ext uri="{FF2B5EF4-FFF2-40B4-BE49-F238E27FC236}">
                <a16:creationId xmlns:a16="http://schemas.microsoft.com/office/drawing/2014/main" id="{284B10B2-BB1B-06E7-BC6B-2EAE8F4E0257}"/>
              </a:ext>
            </a:extLst>
          </p:cNvPr>
          <p:cNvSpPr/>
          <p:nvPr/>
        </p:nvSpPr>
        <p:spPr>
          <a:xfrm>
            <a:off x="3215598" y="4063347"/>
            <a:ext cx="1668712" cy="33260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Transactions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67185E70-A790-D2E6-ACBD-604BC2DEA735}"/>
              </a:ext>
            </a:extLst>
          </p:cNvPr>
          <p:cNvCxnSpPr>
            <a:cxnSpLocks/>
            <a:stCxn id="23" idx="3"/>
            <a:endCxn id="58" idx="1"/>
          </p:cNvCxnSpPr>
          <p:nvPr/>
        </p:nvCxnSpPr>
        <p:spPr>
          <a:xfrm>
            <a:off x="2708316" y="3503038"/>
            <a:ext cx="405448" cy="2746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hape 135">
            <a:extLst>
              <a:ext uri="{FF2B5EF4-FFF2-40B4-BE49-F238E27FC236}">
                <a16:creationId xmlns:a16="http://schemas.microsoft.com/office/drawing/2014/main" id="{AA4D5E30-B068-8310-A8CF-67FCBCA58CE5}"/>
              </a:ext>
            </a:extLst>
          </p:cNvPr>
          <p:cNvSpPr/>
          <p:nvPr/>
        </p:nvSpPr>
        <p:spPr>
          <a:xfrm>
            <a:off x="3113764" y="4594672"/>
            <a:ext cx="1872381" cy="157783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Reliability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129">
            <a:extLst>
              <a:ext uri="{FF2B5EF4-FFF2-40B4-BE49-F238E27FC236}">
                <a16:creationId xmlns:a16="http://schemas.microsoft.com/office/drawing/2014/main" id="{32559934-547F-D4D9-B63A-0CC52120EC28}"/>
              </a:ext>
            </a:extLst>
          </p:cNvPr>
          <p:cNvSpPr/>
          <p:nvPr/>
        </p:nvSpPr>
        <p:spPr>
          <a:xfrm>
            <a:off x="3180464" y="4941510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Crash recovery</a:t>
            </a:r>
          </a:p>
        </p:txBody>
      </p:sp>
      <p:sp>
        <p:nvSpPr>
          <p:cNvPr id="9" name="Shape 129">
            <a:extLst>
              <a:ext uri="{FF2B5EF4-FFF2-40B4-BE49-F238E27FC236}">
                <a16:creationId xmlns:a16="http://schemas.microsoft.com/office/drawing/2014/main" id="{97A38745-9E26-B9D5-B561-16A9DDAF018F}"/>
              </a:ext>
            </a:extLst>
          </p:cNvPr>
          <p:cNvSpPr/>
          <p:nvPr/>
        </p:nvSpPr>
        <p:spPr>
          <a:xfrm>
            <a:off x="3193964" y="5348555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Fault tolerance</a:t>
            </a:r>
          </a:p>
        </p:txBody>
      </p:sp>
      <p:sp>
        <p:nvSpPr>
          <p:cNvPr id="10" name="Shape 129">
            <a:extLst>
              <a:ext uri="{FF2B5EF4-FFF2-40B4-BE49-F238E27FC236}">
                <a16:creationId xmlns:a16="http://schemas.microsoft.com/office/drawing/2014/main" id="{89C7E8AB-6A73-3E7B-6D3D-C1CED251D87B}"/>
              </a:ext>
            </a:extLst>
          </p:cNvPr>
          <p:cNvSpPr/>
          <p:nvPr/>
        </p:nvSpPr>
        <p:spPr>
          <a:xfrm>
            <a:off x="3219043" y="5801897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Data duplication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752F0F-D1BB-C723-F80F-954A6D9EFEE2}"/>
              </a:ext>
            </a:extLst>
          </p:cNvPr>
          <p:cNvCxnSpPr>
            <a:cxnSpLocks/>
          </p:cNvCxnSpPr>
          <p:nvPr/>
        </p:nvCxnSpPr>
        <p:spPr>
          <a:xfrm>
            <a:off x="2708315" y="4266369"/>
            <a:ext cx="436090" cy="55866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6BE6BA2-C948-FD48-1C12-CE8A8688C36E}"/>
              </a:ext>
            </a:extLst>
          </p:cNvPr>
          <p:cNvSpPr txBox="1"/>
          <p:nvPr/>
        </p:nvSpPr>
        <p:spPr>
          <a:xfrm>
            <a:off x="8011446" y="1322732"/>
            <a:ext cx="1079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Relative</a:t>
            </a:r>
          </a:p>
          <a:p>
            <a:r>
              <a:rPr lang="en-US" dirty="0"/>
              <a:t>efficiency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57996A-52A5-D3B8-6C2C-9A843EA46608}"/>
              </a:ext>
            </a:extLst>
          </p:cNvPr>
          <p:cNvSpPr txBox="1"/>
          <p:nvPr/>
        </p:nvSpPr>
        <p:spPr>
          <a:xfrm>
            <a:off x="7913806" y="2121741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Comparison</a:t>
            </a:r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B78E5CD0-141E-D1C1-B5E7-ECF444C3F828}"/>
              </a:ext>
            </a:extLst>
          </p:cNvPr>
          <p:cNvSpPr/>
          <p:nvPr/>
        </p:nvSpPr>
        <p:spPr>
          <a:xfrm>
            <a:off x="7626927" y="1969063"/>
            <a:ext cx="352901" cy="65480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5902AD8-3D83-8388-AAAC-CE889EF0F632}"/>
              </a:ext>
            </a:extLst>
          </p:cNvPr>
          <p:cNvSpPr txBox="1"/>
          <p:nvPr/>
        </p:nvSpPr>
        <p:spPr>
          <a:xfrm>
            <a:off x="6119070" y="3119900"/>
            <a:ext cx="2957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Most suitable strategy/choice</a:t>
            </a:r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8979B413-CD37-EC7A-7105-5247C68AF94A}"/>
              </a:ext>
            </a:extLst>
          </p:cNvPr>
          <p:cNvSpPr/>
          <p:nvPr/>
        </p:nvSpPr>
        <p:spPr>
          <a:xfrm>
            <a:off x="7270761" y="2715664"/>
            <a:ext cx="352901" cy="4626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9E8D8402-FADC-9790-5C1B-7C3EA4613B24}"/>
              </a:ext>
            </a:extLst>
          </p:cNvPr>
          <p:cNvSpPr/>
          <p:nvPr/>
        </p:nvSpPr>
        <p:spPr>
          <a:xfrm>
            <a:off x="6598227" y="1818409"/>
            <a:ext cx="1174471" cy="1007918"/>
          </a:xfrm>
          <a:custGeom>
            <a:avLst/>
            <a:gdLst>
              <a:gd name="connsiteX0" fmla="*/ 363682 w 1174471"/>
              <a:gd name="connsiteY0" fmla="*/ 0 h 1007918"/>
              <a:gd name="connsiteX1" fmla="*/ 436418 w 1174471"/>
              <a:gd name="connsiteY1" fmla="*/ 10391 h 1007918"/>
              <a:gd name="connsiteX2" fmla="*/ 779318 w 1174471"/>
              <a:gd name="connsiteY2" fmla="*/ 20782 h 1007918"/>
              <a:gd name="connsiteX3" fmla="*/ 841664 w 1174471"/>
              <a:gd name="connsiteY3" fmla="*/ 41564 h 1007918"/>
              <a:gd name="connsiteX4" fmla="*/ 914400 w 1174471"/>
              <a:gd name="connsiteY4" fmla="*/ 72736 h 1007918"/>
              <a:gd name="connsiteX5" fmla="*/ 976746 w 1174471"/>
              <a:gd name="connsiteY5" fmla="*/ 114300 h 1007918"/>
              <a:gd name="connsiteX6" fmla="*/ 1007918 w 1174471"/>
              <a:gd name="connsiteY6" fmla="*/ 135082 h 1007918"/>
              <a:gd name="connsiteX7" fmla="*/ 1039091 w 1174471"/>
              <a:gd name="connsiteY7" fmla="*/ 155864 h 1007918"/>
              <a:gd name="connsiteX8" fmla="*/ 1101437 w 1174471"/>
              <a:gd name="connsiteY8" fmla="*/ 207818 h 1007918"/>
              <a:gd name="connsiteX9" fmla="*/ 1111828 w 1174471"/>
              <a:gd name="connsiteY9" fmla="*/ 238991 h 1007918"/>
              <a:gd name="connsiteX10" fmla="*/ 1153391 w 1174471"/>
              <a:gd name="connsiteY10" fmla="*/ 301336 h 1007918"/>
              <a:gd name="connsiteX11" fmla="*/ 1174173 w 1174471"/>
              <a:gd name="connsiteY11" fmla="*/ 363682 h 1007918"/>
              <a:gd name="connsiteX12" fmla="*/ 1163782 w 1174471"/>
              <a:gd name="connsiteY12" fmla="*/ 446809 h 1007918"/>
              <a:gd name="connsiteX13" fmla="*/ 1080655 w 1174471"/>
              <a:gd name="connsiteY13" fmla="*/ 540327 h 1007918"/>
              <a:gd name="connsiteX14" fmla="*/ 1018309 w 1174471"/>
              <a:gd name="connsiteY14" fmla="*/ 581891 h 1007918"/>
              <a:gd name="connsiteX15" fmla="*/ 955964 w 1174471"/>
              <a:gd name="connsiteY15" fmla="*/ 633846 h 1007918"/>
              <a:gd name="connsiteX16" fmla="*/ 924791 w 1174471"/>
              <a:gd name="connsiteY16" fmla="*/ 644236 h 1007918"/>
              <a:gd name="connsiteX17" fmla="*/ 862446 w 1174471"/>
              <a:gd name="connsiteY17" fmla="*/ 685800 h 1007918"/>
              <a:gd name="connsiteX18" fmla="*/ 831273 w 1174471"/>
              <a:gd name="connsiteY18" fmla="*/ 706582 h 1007918"/>
              <a:gd name="connsiteX19" fmla="*/ 800100 w 1174471"/>
              <a:gd name="connsiteY19" fmla="*/ 716973 h 1007918"/>
              <a:gd name="connsiteX20" fmla="*/ 737755 w 1174471"/>
              <a:gd name="connsiteY20" fmla="*/ 768927 h 1007918"/>
              <a:gd name="connsiteX21" fmla="*/ 706582 w 1174471"/>
              <a:gd name="connsiteY21" fmla="*/ 779318 h 1007918"/>
              <a:gd name="connsiteX22" fmla="*/ 675409 w 1174471"/>
              <a:gd name="connsiteY22" fmla="*/ 800100 h 1007918"/>
              <a:gd name="connsiteX23" fmla="*/ 633846 w 1174471"/>
              <a:gd name="connsiteY23" fmla="*/ 810491 h 1007918"/>
              <a:gd name="connsiteX24" fmla="*/ 592282 w 1174471"/>
              <a:gd name="connsiteY24" fmla="*/ 831273 h 1007918"/>
              <a:gd name="connsiteX25" fmla="*/ 529937 w 1174471"/>
              <a:gd name="connsiteY25" fmla="*/ 852055 h 1007918"/>
              <a:gd name="connsiteX26" fmla="*/ 467591 w 1174471"/>
              <a:gd name="connsiteY26" fmla="*/ 872836 h 1007918"/>
              <a:gd name="connsiteX27" fmla="*/ 384464 w 1174471"/>
              <a:gd name="connsiteY27" fmla="*/ 893618 h 1007918"/>
              <a:gd name="connsiteX28" fmla="*/ 259773 w 1174471"/>
              <a:gd name="connsiteY28" fmla="*/ 935182 h 1007918"/>
              <a:gd name="connsiteX29" fmla="*/ 135082 w 1174471"/>
              <a:gd name="connsiteY29" fmla="*/ 976746 h 1007918"/>
              <a:gd name="connsiteX30" fmla="*/ 72737 w 1174471"/>
              <a:gd name="connsiteY30" fmla="*/ 997527 h 1007918"/>
              <a:gd name="connsiteX31" fmla="*/ 41564 w 1174471"/>
              <a:gd name="connsiteY31" fmla="*/ 1007918 h 1007918"/>
              <a:gd name="connsiteX32" fmla="*/ 0 w 1174471"/>
              <a:gd name="connsiteY32" fmla="*/ 1007918 h 1007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174471" h="1007918">
                <a:moveTo>
                  <a:pt x="363682" y="0"/>
                </a:moveTo>
                <a:cubicBezTo>
                  <a:pt x="387927" y="3464"/>
                  <a:pt x="411957" y="9168"/>
                  <a:pt x="436418" y="10391"/>
                </a:cubicBezTo>
                <a:cubicBezTo>
                  <a:pt x="550628" y="16102"/>
                  <a:pt x="665302" y="12012"/>
                  <a:pt x="779318" y="20782"/>
                </a:cubicBezTo>
                <a:cubicBezTo>
                  <a:pt x="801160" y="22462"/>
                  <a:pt x="820882" y="34637"/>
                  <a:pt x="841664" y="41564"/>
                </a:cubicBezTo>
                <a:cubicBezTo>
                  <a:pt x="873911" y="52313"/>
                  <a:pt x="882302" y="53477"/>
                  <a:pt x="914400" y="72736"/>
                </a:cubicBezTo>
                <a:cubicBezTo>
                  <a:pt x="935818" y="85586"/>
                  <a:pt x="955964" y="100445"/>
                  <a:pt x="976746" y="114300"/>
                </a:cubicBezTo>
                <a:lnTo>
                  <a:pt x="1007918" y="135082"/>
                </a:lnTo>
                <a:cubicBezTo>
                  <a:pt x="1018309" y="142009"/>
                  <a:pt x="1030260" y="147033"/>
                  <a:pt x="1039091" y="155864"/>
                </a:cubicBezTo>
                <a:cubicBezTo>
                  <a:pt x="1079095" y="195867"/>
                  <a:pt x="1058037" y="178885"/>
                  <a:pt x="1101437" y="207818"/>
                </a:cubicBezTo>
                <a:cubicBezTo>
                  <a:pt x="1104901" y="218209"/>
                  <a:pt x="1106509" y="229416"/>
                  <a:pt x="1111828" y="238991"/>
                </a:cubicBezTo>
                <a:cubicBezTo>
                  <a:pt x="1123958" y="260824"/>
                  <a:pt x="1153391" y="301336"/>
                  <a:pt x="1153391" y="301336"/>
                </a:cubicBezTo>
                <a:cubicBezTo>
                  <a:pt x="1160318" y="322118"/>
                  <a:pt x="1176890" y="341945"/>
                  <a:pt x="1174173" y="363682"/>
                </a:cubicBezTo>
                <a:cubicBezTo>
                  <a:pt x="1170709" y="391391"/>
                  <a:pt x="1171130" y="419868"/>
                  <a:pt x="1163782" y="446809"/>
                </a:cubicBezTo>
                <a:cubicBezTo>
                  <a:pt x="1156829" y="472305"/>
                  <a:pt x="1080922" y="540060"/>
                  <a:pt x="1080655" y="540327"/>
                </a:cubicBezTo>
                <a:cubicBezTo>
                  <a:pt x="1041737" y="579245"/>
                  <a:pt x="1063423" y="566853"/>
                  <a:pt x="1018309" y="581891"/>
                </a:cubicBezTo>
                <a:cubicBezTo>
                  <a:pt x="995329" y="604872"/>
                  <a:pt x="984897" y="619380"/>
                  <a:pt x="955964" y="633846"/>
                </a:cubicBezTo>
                <a:cubicBezTo>
                  <a:pt x="946167" y="638744"/>
                  <a:pt x="935182" y="640773"/>
                  <a:pt x="924791" y="644236"/>
                </a:cubicBezTo>
                <a:lnTo>
                  <a:pt x="862446" y="685800"/>
                </a:lnTo>
                <a:cubicBezTo>
                  <a:pt x="852055" y="692727"/>
                  <a:pt x="843121" y="702633"/>
                  <a:pt x="831273" y="706582"/>
                </a:cubicBezTo>
                <a:lnTo>
                  <a:pt x="800100" y="716973"/>
                </a:lnTo>
                <a:cubicBezTo>
                  <a:pt x="777117" y="739957"/>
                  <a:pt x="766691" y="754459"/>
                  <a:pt x="737755" y="768927"/>
                </a:cubicBezTo>
                <a:cubicBezTo>
                  <a:pt x="727958" y="773825"/>
                  <a:pt x="716379" y="774420"/>
                  <a:pt x="706582" y="779318"/>
                </a:cubicBezTo>
                <a:cubicBezTo>
                  <a:pt x="695412" y="784903"/>
                  <a:pt x="686888" y="795181"/>
                  <a:pt x="675409" y="800100"/>
                </a:cubicBezTo>
                <a:cubicBezTo>
                  <a:pt x="662283" y="805726"/>
                  <a:pt x="647217" y="805477"/>
                  <a:pt x="633846" y="810491"/>
                </a:cubicBezTo>
                <a:cubicBezTo>
                  <a:pt x="619342" y="815930"/>
                  <a:pt x="606664" y="825520"/>
                  <a:pt x="592282" y="831273"/>
                </a:cubicBezTo>
                <a:cubicBezTo>
                  <a:pt x="571943" y="839409"/>
                  <a:pt x="550719" y="845128"/>
                  <a:pt x="529937" y="852055"/>
                </a:cubicBezTo>
                <a:lnTo>
                  <a:pt x="467591" y="872836"/>
                </a:lnTo>
                <a:cubicBezTo>
                  <a:pt x="439882" y="879763"/>
                  <a:pt x="411560" y="884586"/>
                  <a:pt x="384464" y="893618"/>
                </a:cubicBezTo>
                <a:lnTo>
                  <a:pt x="259773" y="935182"/>
                </a:lnTo>
                <a:lnTo>
                  <a:pt x="135082" y="976746"/>
                </a:lnTo>
                <a:lnTo>
                  <a:pt x="72737" y="997527"/>
                </a:lnTo>
                <a:cubicBezTo>
                  <a:pt x="62346" y="1000991"/>
                  <a:pt x="52517" y="1007918"/>
                  <a:pt x="41564" y="1007918"/>
                </a:cubicBezTo>
                <a:lnTo>
                  <a:pt x="0" y="100791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349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 animBg="1"/>
      <p:bldP spid="25" grpId="0"/>
      <p:bldP spid="26" grpId="0" animBg="1"/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C564D-7651-8811-30B9-434A43FC4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135">
            <a:extLst>
              <a:ext uri="{FF2B5EF4-FFF2-40B4-BE49-F238E27FC236}">
                <a16:creationId xmlns:a16="http://schemas.microsoft.com/office/drawing/2014/main" id="{0A13BC75-0A67-D504-C28B-A688BD7B1E7F}"/>
              </a:ext>
            </a:extLst>
          </p:cNvPr>
          <p:cNvSpPr/>
          <p:nvPr/>
        </p:nvSpPr>
        <p:spPr>
          <a:xfrm>
            <a:off x="3144405" y="1470716"/>
            <a:ext cx="1841740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Efficiency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A98A89A-FD22-3EC9-FD64-E4C4B4093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Recap of the subject</a:t>
            </a:r>
          </a:p>
        </p:txBody>
      </p:sp>
      <p:sp>
        <p:nvSpPr>
          <p:cNvPr id="15" name="Shape 129">
            <a:extLst>
              <a:ext uri="{FF2B5EF4-FFF2-40B4-BE49-F238E27FC236}">
                <a16:creationId xmlns:a16="http://schemas.microsoft.com/office/drawing/2014/main" id="{3126B8B0-E689-9DFE-8F9F-59B02DC7E9A6}"/>
              </a:ext>
            </a:extLst>
          </p:cNvPr>
          <p:cNvSpPr/>
          <p:nvPr/>
        </p:nvSpPr>
        <p:spPr>
          <a:xfrm>
            <a:off x="3185757" y="1812098"/>
            <a:ext cx="1684642" cy="335972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Hardware</a:t>
            </a:r>
          </a:p>
        </p:txBody>
      </p:sp>
      <p:sp>
        <p:nvSpPr>
          <p:cNvPr id="21" name="Shape 135">
            <a:extLst>
              <a:ext uri="{FF2B5EF4-FFF2-40B4-BE49-F238E27FC236}">
                <a16:creationId xmlns:a16="http://schemas.microsoft.com/office/drawing/2014/main" id="{236ECE06-3399-0A91-4A7B-ADFE39FC67BC}"/>
              </a:ext>
            </a:extLst>
          </p:cNvPr>
          <p:cNvSpPr/>
          <p:nvPr/>
        </p:nvSpPr>
        <p:spPr>
          <a:xfrm>
            <a:off x="260008" y="1893121"/>
            <a:ext cx="2520299" cy="2636567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Database performance metrics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136">
            <a:extLst>
              <a:ext uri="{FF2B5EF4-FFF2-40B4-BE49-F238E27FC236}">
                <a16:creationId xmlns:a16="http://schemas.microsoft.com/office/drawing/2014/main" id="{5C1E14A5-2A5B-0F7F-0268-9A62C677CC48}"/>
              </a:ext>
            </a:extLst>
          </p:cNvPr>
          <p:cNvSpPr/>
          <p:nvPr/>
        </p:nvSpPr>
        <p:spPr>
          <a:xfrm>
            <a:off x="332016" y="397111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Security &amp; </a:t>
            </a: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Reliability</a:t>
            </a:r>
          </a:p>
        </p:txBody>
      </p:sp>
      <p:sp>
        <p:nvSpPr>
          <p:cNvPr id="23" name="Shape 137">
            <a:extLst>
              <a:ext uri="{FF2B5EF4-FFF2-40B4-BE49-F238E27FC236}">
                <a16:creationId xmlns:a16="http://schemas.microsoft.com/office/drawing/2014/main" id="{87C72039-2808-39CA-1036-DD59771BE714}"/>
              </a:ext>
            </a:extLst>
          </p:cNvPr>
          <p:cNvSpPr/>
          <p:nvPr/>
        </p:nvSpPr>
        <p:spPr>
          <a:xfrm>
            <a:off x="332016" y="3251038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Effectiveness</a:t>
            </a:r>
          </a:p>
        </p:txBody>
      </p:sp>
      <p:sp>
        <p:nvSpPr>
          <p:cNvPr id="24" name="Shape 138">
            <a:extLst>
              <a:ext uri="{FF2B5EF4-FFF2-40B4-BE49-F238E27FC236}">
                <a16:creationId xmlns:a16="http://schemas.microsoft.com/office/drawing/2014/main" id="{CBC14BE5-0AA6-FC45-EC42-2E80E5F4B581}"/>
              </a:ext>
            </a:extLst>
          </p:cNvPr>
          <p:cNvSpPr/>
          <p:nvPr/>
        </p:nvSpPr>
        <p:spPr>
          <a:xfrm>
            <a:off x="332016" y="253095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Efficiency/speed</a:t>
            </a:r>
          </a:p>
        </p:txBody>
      </p:sp>
      <p:sp>
        <p:nvSpPr>
          <p:cNvPr id="43" name="Shape 129">
            <a:extLst>
              <a:ext uri="{FF2B5EF4-FFF2-40B4-BE49-F238E27FC236}">
                <a16:creationId xmlns:a16="http://schemas.microsoft.com/office/drawing/2014/main" id="{5FE278B0-A0FF-5231-974D-94B33451A870}"/>
              </a:ext>
            </a:extLst>
          </p:cNvPr>
          <p:cNvSpPr/>
          <p:nvPr/>
        </p:nvSpPr>
        <p:spPr>
          <a:xfrm>
            <a:off x="3185756" y="2227960"/>
            <a:ext cx="1684642" cy="490596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Software/ DB tuning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C0CBA0-6F7D-AFC4-A8DE-D1E5B64545EF}"/>
              </a:ext>
            </a:extLst>
          </p:cNvPr>
          <p:cNvCxnSpPr>
            <a:stCxn id="24" idx="3"/>
          </p:cNvCxnSpPr>
          <p:nvPr/>
        </p:nvCxnSpPr>
        <p:spPr>
          <a:xfrm flipV="1">
            <a:off x="2708316" y="2199190"/>
            <a:ext cx="436089" cy="5837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35">
            <a:extLst>
              <a:ext uri="{FF2B5EF4-FFF2-40B4-BE49-F238E27FC236}">
                <a16:creationId xmlns:a16="http://schemas.microsoft.com/office/drawing/2014/main" id="{85153049-56FF-D96E-1BE1-A46DA5DE855A}"/>
              </a:ext>
            </a:extLst>
          </p:cNvPr>
          <p:cNvSpPr/>
          <p:nvPr/>
        </p:nvSpPr>
        <p:spPr>
          <a:xfrm>
            <a:off x="3113764" y="3116679"/>
            <a:ext cx="1872381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Effectiveness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129">
            <a:extLst>
              <a:ext uri="{FF2B5EF4-FFF2-40B4-BE49-F238E27FC236}">
                <a16:creationId xmlns:a16="http://schemas.microsoft.com/office/drawing/2014/main" id="{B962326A-B4B8-7749-AD17-55DBEBC469EA}"/>
              </a:ext>
            </a:extLst>
          </p:cNvPr>
          <p:cNvSpPr/>
          <p:nvPr/>
        </p:nvSpPr>
        <p:spPr>
          <a:xfrm>
            <a:off x="3201687" y="3504313"/>
            <a:ext cx="1668712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Concurrent users</a:t>
            </a:r>
          </a:p>
        </p:txBody>
      </p:sp>
      <p:sp>
        <p:nvSpPr>
          <p:cNvPr id="60" name="Shape 129">
            <a:extLst>
              <a:ext uri="{FF2B5EF4-FFF2-40B4-BE49-F238E27FC236}">
                <a16:creationId xmlns:a16="http://schemas.microsoft.com/office/drawing/2014/main" id="{9E214157-4FE2-1AB1-07E1-ACC305E256C8}"/>
              </a:ext>
            </a:extLst>
          </p:cNvPr>
          <p:cNvSpPr/>
          <p:nvPr/>
        </p:nvSpPr>
        <p:spPr>
          <a:xfrm>
            <a:off x="3215598" y="4063347"/>
            <a:ext cx="1668712" cy="33260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Transactions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CA05097-384A-BF2B-742F-FB9ECAB415FD}"/>
              </a:ext>
            </a:extLst>
          </p:cNvPr>
          <p:cNvCxnSpPr>
            <a:cxnSpLocks/>
            <a:stCxn id="23" idx="3"/>
            <a:endCxn id="58" idx="1"/>
          </p:cNvCxnSpPr>
          <p:nvPr/>
        </p:nvCxnSpPr>
        <p:spPr>
          <a:xfrm>
            <a:off x="2708316" y="3503038"/>
            <a:ext cx="405448" cy="2746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9B3C6AE8-E94F-4824-407D-58D7F143FC6C}"/>
              </a:ext>
            </a:extLst>
          </p:cNvPr>
          <p:cNvSpPr/>
          <p:nvPr/>
        </p:nvSpPr>
        <p:spPr>
          <a:xfrm>
            <a:off x="5463584" y="3375988"/>
            <a:ext cx="2586106" cy="569407"/>
          </a:xfrm>
          <a:prstGeom prst="wedgeRectCallout">
            <a:avLst>
              <a:gd name="adj1" fmla="val -80503"/>
              <a:gd name="adj2" fmla="val 25716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Users reading and writing over the same data</a:t>
            </a:r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D0B66B79-C448-54F8-79FC-B29886B134FA}"/>
              </a:ext>
            </a:extLst>
          </p:cNvPr>
          <p:cNvSpPr/>
          <p:nvPr/>
        </p:nvSpPr>
        <p:spPr>
          <a:xfrm>
            <a:off x="5463584" y="4115152"/>
            <a:ext cx="2586106" cy="569407"/>
          </a:xfrm>
          <a:prstGeom prst="wedgeRectCallout">
            <a:avLst>
              <a:gd name="adj1" fmla="val -80503"/>
              <a:gd name="adj2" fmla="val -13778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Required tasks are all done together</a:t>
            </a:r>
          </a:p>
        </p:txBody>
      </p:sp>
      <p:sp>
        <p:nvSpPr>
          <p:cNvPr id="7" name="Shape 135">
            <a:extLst>
              <a:ext uri="{FF2B5EF4-FFF2-40B4-BE49-F238E27FC236}">
                <a16:creationId xmlns:a16="http://schemas.microsoft.com/office/drawing/2014/main" id="{B4B1C451-9F32-6EC6-2B61-29F69CF54BEF}"/>
              </a:ext>
            </a:extLst>
          </p:cNvPr>
          <p:cNvSpPr/>
          <p:nvPr/>
        </p:nvSpPr>
        <p:spPr>
          <a:xfrm>
            <a:off x="3113764" y="4594672"/>
            <a:ext cx="1872381" cy="157783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Reliability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129">
            <a:extLst>
              <a:ext uri="{FF2B5EF4-FFF2-40B4-BE49-F238E27FC236}">
                <a16:creationId xmlns:a16="http://schemas.microsoft.com/office/drawing/2014/main" id="{D9D71672-ADF7-4D64-6ABE-1000D3FD929C}"/>
              </a:ext>
            </a:extLst>
          </p:cNvPr>
          <p:cNvSpPr/>
          <p:nvPr/>
        </p:nvSpPr>
        <p:spPr>
          <a:xfrm>
            <a:off x="3180464" y="4941510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Crash recovery</a:t>
            </a:r>
          </a:p>
        </p:txBody>
      </p:sp>
      <p:sp>
        <p:nvSpPr>
          <p:cNvPr id="9" name="Shape 129">
            <a:extLst>
              <a:ext uri="{FF2B5EF4-FFF2-40B4-BE49-F238E27FC236}">
                <a16:creationId xmlns:a16="http://schemas.microsoft.com/office/drawing/2014/main" id="{37C66C8C-418C-7DA3-9FFD-610E3A8BD6D6}"/>
              </a:ext>
            </a:extLst>
          </p:cNvPr>
          <p:cNvSpPr/>
          <p:nvPr/>
        </p:nvSpPr>
        <p:spPr>
          <a:xfrm>
            <a:off x="3193964" y="5348555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Fault tolerance</a:t>
            </a:r>
          </a:p>
        </p:txBody>
      </p:sp>
      <p:sp>
        <p:nvSpPr>
          <p:cNvPr id="10" name="Shape 129">
            <a:extLst>
              <a:ext uri="{FF2B5EF4-FFF2-40B4-BE49-F238E27FC236}">
                <a16:creationId xmlns:a16="http://schemas.microsoft.com/office/drawing/2014/main" id="{158F8405-24B9-B35A-8CE0-AC12396E4E02}"/>
              </a:ext>
            </a:extLst>
          </p:cNvPr>
          <p:cNvSpPr/>
          <p:nvPr/>
        </p:nvSpPr>
        <p:spPr>
          <a:xfrm>
            <a:off x="3219043" y="5801897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Data duplication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7535E91-75ED-AD65-C9CC-9511453FFFEB}"/>
              </a:ext>
            </a:extLst>
          </p:cNvPr>
          <p:cNvCxnSpPr>
            <a:cxnSpLocks/>
          </p:cNvCxnSpPr>
          <p:nvPr/>
        </p:nvCxnSpPr>
        <p:spPr>
          <a:xfrm>
            <a:off x="2708315" y="4266369"/>
            <a:ext cx="436090" cy="55866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ular Callout 16">
            <a:extLst>
              <a:ext uri="{FF2B5EF4-FFF2-40B4-BE49-F238E27FC236}">
                <a16:creationId xmlns:a16="http://schemas.microsoft.com/office/drawing/2014/main" id="{226D9981-480D-3B75-FDE9-B0E1A7594A20}"/>
              </a:ext>
            </a:extLst>
          </p:cNvPr>
          <p:cNvSpPr/>
          <p:nvPr/>
        </p:nvSpPr>
        <p:spPr>
          <a:xfrm>
            <a:off x="5592712" y="4781888"/>
            <a:ext cx="2058900" cy="365882"/>
          </a:xfrm>
          <a:prstGeom prst="wedgeRectCallout">
            <a:avLst>
              <a:gd name="adj1" fmla="val -81685"/>
              <a:gd name="adj2" fmla="val -237489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Distributed database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7352F8-9DE5-6F3E-5BBE-2666293F0FBD}"/>
              </a:ext>
            </a:extLst>
          </p:cNvPr>
          <p:cNvSpPr txBox="1"/>
          <p:nvPr/>
        </p:nvSpPr>
        <p:spPr>
          <a:xfrm>
            <a:off x="5463584" y="2718556"/>
            <a:ext cx="32778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Dependency, concurrency issues </a:t>
            </a:r>
          </a:p>
          <a:p>
            <a:r>
              <a:rPr lang="en-US" dirty="0"/>
              <a:t>locks, deadlocks</a:t>
            </a:r>
          </a:p>
        </p:txBody>
      </p:sp>
      <p:sp>
        <p:nvSpPr>
          <p:cNvPr id="20" name="Rectangular Callout 19">
            <a:extLst>
              <a:ext uri="{FF2B5EF4-FFF2-40B4-BE49-F238E27FC236}">
                <a16:creationId xmlns:a16="http://schemas.microsoft.com/office/drawing/2014/main" id="{D9B17A24-EA86-5700-4914-4F228405780B}"/>
              </a:ext>
            </a:extLst>
          </p:cNvPr>
          <p:cNvSpPr/>
          <p:nvPr/>
        </p:nvSpPr>
        <p:spPr>
          <a:xfrm>
            <a:off x="260008" y="4648128"/>
            <a:ext cx="1867291" cy="586764"/>
          </a:xfrm>
          <a:prstGeom prst="wedgeRectCallout">
            <a:avLst>
              <a:gd name="adj1" fmla="val -11395"/>
              <a:gd name="adj2" fmla="val -90886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injection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</a:t>
            </a:r>
          </a:p>
        </p:txBody>
      </p:sp>
    </p:spTree>
    <p:extLst>
      <p:ext uri="{BB962C8B-B14F-4D97-AF65-F5344CB8AC3E}">
        <p14:creationId xmlns:p14="http://schemas.microsoft.com/office/powerpoint/2010/main" val="3654214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EBEAB7-CE4B-915C-DD1E-358887942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135">
            <a:extLst>
              <a:ext uri="{FF2B5EF4-FFF2-40B4-BE49-F238E27FC236}">
                <a16:creationId xmlns:a16="http://schemas.microsoft.com/office/drawing/2014/main" id="{084617A9-8ADD-FBF1-C367-E16EDC1EE98D}"/>
              </a:ext>
            </a:extLst>
          </p:cNvPr>
          <p:cNvSpPr/>
          <p:nvPr/>
        </p:nvSpPr>
        <p:spPr>
          <a:xfrm>
            <a:off x="3144405" y="1470716"/>
            <a:ext cx="1841740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Efficiency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A8C8E97-485A-1EEE-9116-DC13C560B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Recap of the subject</a:t>
            </a:r>
          </a:p>
        </p:txBody>
      </p:sp>
      <p:sp>
        <p:nvSpPr>
          <p:cNvPr id="15" name="Shape 129">
            <a:extLst>
              <a:ext uri="{FF2B5EF4-FFF2-40B4-BE49-F238E27FC236}">
                <a16:creationId xmlns:a16="http://schemas.microsoft.com/office/drawing/2014/main" id="{7862701F-791C-DDA2-A743-A2BB029D036E}"/>
              </a:ext>
            </a:extLst>
          </p:cNvPr>
          <p:cNvSpPr/>
          <p:nvPr/>
        </p:nvSpPr>
        <p:spPr>
          <a:xfrm>
            <a:off x="3185757" y="1812098"/>
            <a:ext cx="1684642" cy="335972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Hardware</a:t>
            </a:r>
          </a:p>
        </p:txBody>
      </p:sp>
      <p:sp>
        <p:nvSpPr>
          <p:cNvPr id="21" name="Shape 135">
            <a:extLst>
              <a:ext uri="{FF2B5EF4-FFF2-40B4-BE49-F238E27FC236}">
                <a16:creationId xmlns:a16="http://schemas.microsoft.com/office/drawing/2014/main" id="{F6921BF2-100E-C15C-E22C-CE09197B9C2D}"/>
              </a:ext>
            </a:extLst>
          </p:cNvPr>
          <p:cNvSpPr/>
          <p:nvPr/>
        </p:nvSpPr>
        <p:spPr>
          <a:xfrm>
            <a:off x="260008" y="1893121"/>
            <a:ext cx="2520299" cy="2636567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Database performance metrics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136">
            <a:extLst>
              <a:ext uri="{FF2B5EF4-FFF2-40B4-BE49-F238E27FC236}">
                <a16:creationId xmlns:a16="http://schemas.microsoft.com/office/drawing/2014/main" id="{AD5D96C4-287E-B145-EC1C-70DC675BA185}"/>
              </a:ext>
            </a:extLst>
          </p:cNvPr>
          <p:cNvSpPr/>
          <p:nvPr/>
        </p:nvSpPr>
        <p:spPr>
          <a:xfrm>
            <a:off x="332016" y="397111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Security &amp; </a:t>
            </a: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Reliability</a:t>
            </a:r>
          </a:p>
        </p:txBody>
      </p:sp>
      <p:sp>
        <p:nvSpPr>
          <p:cNvPr id="23" name="Shape 137">
            <a:extLst>
              <a:ext uri="{FF2B5EF4-FFF2-40B4-BE49-F238E27FC236}">
                <a16:creationId xmlns:a16="http://schemas.microsoft.com/office/drawing/2014/main" id="{C77CB042-109C-8B8E-AD63-0C75CC7A0591}"/>
              </a:ext>
            </a:extLst>
          </p:cNvPr>
          <p:cNvSpPr/>
          <p:nvPr/>
        </p:nvSpPr>
        <p:spPr>
          <a:xfrm>
            <a:off x="332016" y="3251038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Effectiveness</a:t>
            </a:r>
          </a:p>
        </p:txBody>
      </p:sp>
      <p:sp>
        <p:nvSpPr>
          <p:cNvPr id="24" name="Shape 138">
            <a:extLst>
              <a:ext uri="{FF2B5EF4-FFF2-40B4-BE49-F238E27FC236}">
                <a16:creationId xmlns:a16="http://schemas.microsoft.com/office/drawing/2014/main" id="{1DC559AD-3578-EE73-A647-89F013FA5EBA}"/>
              </a:ext>
            </a:extLst>
          </p:cNvPr>
          <p:cNvSpPr/>
          <p:nvPr/>
        </p:nvSpPr>
        <p:spPr>
          <a:xfrm>
            <a:off x="332016" y="253095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Efficiency/speed</a:t>
            </a:r>
          </a:p>
        </p:txBody>
      </p:sp>
      <p:sp>
        <p:nvSpPr>
          <p:cNvPr id="43" name="Shape 129">
            <a:extLst>
              <a:ext uri="{FF2B5EF4-FFF2-40B4-BE49-F238E27FC236}">
                <a16:creationId xmlns:a16="http://schemas.microsoft.com/office/drawing/2014/main" id="{C35330F1-1462-4274-D8E6-0F44DD61F71E}"/>
              </a:ext>
            </a:extLst>
          </p:cNvPr>
          <p:cNvSpPr/>
          <p:nvPr/>
        </p:nvSpPr>
        <p:spPr>
          <a:xfrm>
            <a:off x="3185756" y="2227960"/>
            <a:ext cx="1684642" cy="490596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Software/ DB tuning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959005F-778F-4967-C5BB-5854D17C6E33}"/>
              </a:ext>
            </a:extLst>
          </p:cNvPr>
          <p:cNvCxnSpPr>
            <a:stCxn id="24" idx="3"/>
          </p:cNvCxnSpPr>
          <p:nvPr/>
        </p:nvCxnSpPr>
        <p:spPr>
          <a:xfrm flipV="1">
            <a:off x="2708316" y="2199190"/>
            <a:ext cx="436089" cy="5837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35">
            <a:extLst>
              <a:ext uri="{FF2B5EF4-FFF2-40B4-BE49-F238E27FC236}">
                <a16:creationId xmlns:a16="http://schemas.microsoft.com/office/drawing/2014/main" id="{138DAB56-42D3-4DD9-AE89-DBA864C52CD4}"/>
              </a:ext>
            </a:extLst>
          </p:cNvPr>
          <p:cNvSpPr/>
          <p:nvPr/>
        </p:nvSpPr>
        <p:spPr>
          <a:xfrm>
            <a:off x="3113764" y="3116679"/>
            <a:ext cx="1872381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Effectiveness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129">
            <a:extLst>
              <a:ext uri="{FF2B5EF4-FFF2-40B4-BE49-F238E27FC236}">
                <a16:creationId xmlns:a16="http://schemas.microsoft.com/office/drawing/2014/main" id="{81C3D04E-D83E-8440-B5F8-AC63C182FFB9}"/>
              </a:ext>
            </a:extLst>
          </p:cNvPr>
          <p:cNvSpPr/>
          <p:nvPr/>
        </p:nvSpPr>
        <p:spPr>
          <a:xfrm>
            <a:off x="3201687" y="3504313"/>
            <a:ext cx="1668712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Concurrent users</a:t>
            </a:r>
          </a:p>
        </p:txBody>
      </p:sp>
      <p:sp>
        <p:nvSpPr>
          <p:cNvPr id="60" name="Shape 129">
            <a:extLst>
              <a:ext uri="{FF2B5EF4-FFF2-40B4-BE49-F238E27FC236}">
                <a16:creationId xmlns:a16="http://schemas.microsoft.com/office/drawing/2014/main" id="{B7DFE12E-6470-4A32-0F4B-0FE9C020273A}"/>
              </a:ext>
            </a:extLst>
          </p:cNvPr>
          <p:cNvSpPr/>
          <p:nvPr/>
        </p:nvSpPr>
        <p:spPr>
          <a:xfrm>
            <a:off x="3215598" y="4063347"/>
            <a:ext cx="1668712" cy="33260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Transactions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C37313A5-E9ED-6DA8-BAC1-16AF48C59F20}"/>
              </a:ext>
            </a:extLst>
          </p:cNvPr>
          <p:cNvCxnSpPr>
            <a:cxnSpLocks/>
            <a:stCxn id="23" idx="3"/>
            <a:endCxn id="58" idx="1"/>
          </p:cNvCxnSpPr>
          <p:nvPr/>
        </p:nvCxnSpPr>
        <p:spPr>
          <a:xfrm>
            <a:off x="2708316" y="3503038"/>
            <a:ext cx="405448" cy="2746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hape 135">
            <a:extLst>
              <a:ext uri="{FF2B5EF4-FFF2-40B4-BE49-F238E27FC236}">
                <a16:creationId xmlns:a16="http://schemas.microsoft.com/office/drawing/2014/main" id="{A4DD62E0-0F9F-3B79-3E1A-0E3B6963D7C7}"/>
              </a:ext>
            </a:extLst>
          </p:cNvPr>
          <p:cNvSpPr/>
          <p:nvPr/>
        </p:nvSpPr>
        <p:spPr>
          <a:xfrm>
            <a:off x="3113764" y="4594672"/>
            <a:ext cx="1872381" cy="157783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Reliability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129">
            <a:extLst>
              <a:ext uri="{FF2B5EF4-FFF2-40B4-BE49-F238E27FC236}">
                <a16:creationId xmlns:a16="http://schemas.microsoft.com/office/drawing/2014/main" id="{6871AA82-6782-DE73-337C-95A01C8FBF18}"/>
              </a:ext>
            </a:extLst>
          </p:cNvPr>
          <p:cNvSpPr/>
          <p:nvPr/>
        </p:nvSpPr>
        <p:spPr>
          <a:xfrm>
            <a:off x="3180464" y="4941510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Crash recovery</a:t>
            </a:r>
          </a:p>
        </p:txBody>
      </p:sp>
      <p:sp>
        <p:nvSpPr>
          <p:cNvPr id="9" name="Shape 129">
            <a:extLst>
              <a:ext uri="{FF2B5EF4-FFF2-40B4-BE49-F238E27FC236}">
                <a16:creationId xmlns:a16="http://schemas.microsoft.com/office/drawing/2014/main" id="{8E5BECCD-41C4-6E98-91FC-03227DAFA3B1}"/>
              </a:ext>
            </a:extLst>
          </p:cNvPr>
          <p:cNvSpPr/>
          <p:nvPr/>
        </p:nvSpPr>
        <p:spPr>
          <a:xfrm>
            <a:off x="3193964" y="5348555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Fault tolerance</a:t>
            </a:r>
          </a:p>
        </p:txBody>
      </p:sp>
      <p:sp>
        <p:nvSpPr>
          <p:cNvPr id="10" name="Shape 129">
            <a:extLst>
              <a:ext uri="{FF2B5EF4-FFF2-40B4-BE49-F238E27FC236}">
                <a16:creationId xmlns:a16="http://schemas.microsoft.com/office/drawing/2014/main" id="{EE0A04EC-A690-9F1C-839C-6DCB0C1FDD86}"/>
              </a:ext>
            </a:extLst>
          </p:cNvPr>
          <p:cNvSpPr/>
          <p:nvPr/>
        </p:nvSpPr>
        <p:spPr>
          <a:xfrm>
            <a:off x="3219043" y="5801897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Data duplication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B66F234-B8A7-8361-E54F-4359BCE72B65}"/>
              </a:ext>
            </a:extLst>
          </p:cNvPr>
          <p:cNvCxnSpPr>
            <a:cxnSpLocks/>
          </p:cNvCxnSpPr>
          <p:nvPr/>
        </p:nvCxnSpPr>
        <p:spPr>
          <a:xfrm>
            <a:off x="2708315" y="4266369"/>
            <a:ext cx="436090" cy="55866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ular Callout 17">
            <a:extLst>
              <a:ext uri="{FF2B5EF4-FFF2-40B4-BE49-F238E27FC236}">
                <a16:creationId xmlns:a16="http://schemas.microsoft.com/office/drawing/2014/main" id="{F6DA411A-DB6A-E77A-7AA8-BD3D9BE0922B}"/>
              </a:ext>
            </a:extLst>
          </p:cNvPr>
          <p:cNvSpPr/>
          <p:nvPr/>
        </p:nvSpPr>
        <p:spPr>
          <a:xfrm>
            <a:off x="649415" y="5369159"/>
            <a:ext cx="2058900" cy="774097"/>
          </a:xfrm>
          <a:prstGeom prst="wedgeRectCallout">
            <a:avLst>
              <a:gd name="adj1" fmla="val 73598"/>
              <a:gd name="adj2" fmla="val -86673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Logging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ARIES algorithm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Backup</a:t>
            </a:r>
          </a:p>
        </p:txBody>
      </p:sp>
      <p:sp>
        <p:nvSpPr>
          <p:cNvPr id="19" name="Rectangular Callout 18">
            <a:extLst>
              <a:ext uri="{FF2B5EF4-FFF2-40B4-BE49-F238E27FC236}">
                <a16:creationId xmlns:a16="http://schemas.microsoft.com/office/drawing/2014/main" id="{8E1675D4-6706-44ED-A040-2B3E3F787C40}"/>
              </a:ext>
            </a:extLst>
          </p:cNvPr>
          <p:cNvSpPr/>
          <p:nvPr/>
        </p:nvSpPr>
        <p:spPr>
          <a:xfrm>
            <a:off x="5579889" y="5072379"/>
            <a:ext cx="2586106" cy="1577835"/>
          </a:xfrm>
          <a:prstGeom prst="wedgeRectCallout">
            <a:avLst>
              <a:gd name="adj1" fmla="val -79107"/>
              <a:gd name="adj2" fmla="val -26899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Hardware: 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Arrangement of multiple disks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Voting among multiple disks/modules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Disk block write</a:t>
            </a:r>
          </a:p>
        </p:txBody>
      </p:sp>
      <p:sp>
        <p:nvSpPr>
          <p:cNvPr id="20" name="Shape 127">
            <a:extLst>
              <a:ext uri="{FF2B5EF4-FFF2-40B4-BE49-F238E27FC236}">
                <a16:creationId xmlns:a16="http://schemas.microsoft.com/office/drawing/2014/main" id="{61DBC162-CAED-B557-AC08-159796651C47}"/>
              </a:ext>
            </a:extLst>
          </p:cNvPr>
          <p:cNvSpPr/>
          <p:nvPr/>
        </p:nvSpPr>
        <p:spPr>
          <a:xfrm>
            <a:off x="5433813" y="2379117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Indexing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FB022FD-5B62-F9DF-46D2-EAD2F541E80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4870398" y="2473258"/>
            <a:ext cx="563415" cy="301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 25">
            <a:extLst>
              <a:ext uri="{FF2B5EF4-FFF2-40B4-BE49-F238E27FC236}">
                <a16:creationId xmlns:a16="http://schemas.microsoft.com/office/drawing/2014/main" id="{2A85F832-BE01-74C4-8251-69D23C4F3301}"/>
              </a:ext>
            </a:extLst>
          </p:cNvPr>
          <p:cNvSpPr/>
          <p:nvPr/>
        </p:nvSpPr>
        <p:spPr>
          <a:xfrm>
            <a:off x="4710545" y="2881745"/>
            <a:ext cx="817419" cy="2216728"/>
          </a:xfrm>
          <a:custGeom>
            <a:avLst/>
            <a:gdLst>
              <a:gd name="connsiteX0" fmla="*/ 0 w 817419"/>
              <a:gd name="connsiteY0" fmla="*/ 2216728 h 2216728"/>
              <a:gd name="connsiteX1" fmla="*/ 55419 w 817419"/>
              <a:gd name="connsiteY1" fmla="*/ 2119746 h 2216728"/>
              <a:gd name="connsiteX2" fmla="*/ 110837 w 817419"/>
              <a:gd name="connsiteY2" fmla="*/ 2036619 h 2216728"/>
              <a:gd name="connsiteX3" fmla="*/ 152400 w 817419"/>
              <a:gd name="connsiteY3" fmla="*/ 1953491 h 2216728"/>
              <a:gd name="connsiteX4" fmla="*/ 180110 w 817419"/>
              <a:gd name="connsiteY4" fmla="*/ 1870364 h 2216728"/>
              <a:gd name="connsiteX5" fmla="*/ 193964 w 817419"/>
              <a:gd name="connsiteY5" fmla="*/ 1828800 h 2216728"/>
              <a:gd name="connsiteX6" fmla="*/ 221673 w 817419"/>
              <a:gd name="connsiteY6" fmla="*/ 1773382 h 2216728"/>
              <a:gd name="connsiteX7" fmla="*/ 249382 w 817419"/>
              <a:gd name="connsiteY7" fmla="*/ 1690255 h 2216728"/>
              <a:gd name="connsiteX8" fmla="*/ 263237 w 817419"/>
              <a:gd name="connsiteY8" fmla="*/ 1648691 h 2216728"/>
              <a:gd name="connsiteX9" fmla="*/ 290946 w 817419"/>
              <a:gd name="connsiteY9" fmla="*/ 1607128 h 2216728"/>
              <a:gd name="connsiteX10" fmla="*/ 332510 w 817419"/>
              <a:gd name="connsiteY10" fmla="*/ 1524000 h 2216728"/>
              <a:gd name="connsiteX11" fmla="*/ 346364 w 817419"/>
              <a:gd name="connsiteY11" fmla="*/ 1482437 h 2216728"/>
              <a:gd name="connsiteX12" fmla="*/ 401782 w 817419"/>
              <a:gd name="connsiteY12" fmla="*/ 1399310 h 2216728"/>
              <a:gd name="connsiteX13" fmla="*/ 429491 w 817419"/>
              <a:gd name="connsiteY13" fmla="*/ 1316182 h 2216728"/>
              <a:gd name="connsiteX14" fmla="*/ 457200 w 817419"/>
              <a:gd name="connsiteY14" fmla="*/ 1274619 h 2216728"/>
              <a:gd name="connsiteX15" fmla="*/ 471055 w 817419"/>
              <a:gd name="connsiteY15" fmla="*/ 1233055 h 2216728"/>
              <a:gd name="connsiteX16" fmla="*/ 498764 w 817419"/>
              <a:gd name="connsiteY16" fmla="*/ 1191491 h 2216728"/>
              <a:gd name="connsiteX17" fmla="*/ 526473 w 817419"/>
              <a:gd name="connsiteY17" fmla="*/ 1108364 h 2216728"/>
              <a:gd name="connsiteX18" fmla="*/ 540328 w 817419"/>
              <a:gd name="connsiteY18" fmla="*/ 1066800 h 2216728"/>
              <a:gd name="connsiteX19" fmla="*/ 554182 w 817419"/>
              <a:gd name="connsiteY19" fmla="*/ 1025237 h 2216728"/>
              <a:gd name="connsiteX20" fmla="*/ 568037 w 817419"/>
              <a:gd name="connsiteY20" fmla="*/ 886691 h 2216728"/>
              <a:gd name="connsiteX21" fmla="*/ 595746 w 817419"/>
              <a:gd name="connsiteY21" fmla="*/ 581891 h 2216728"/>
              <a:gd name="connsiteX22" fmla="*/ 609600 w 817419"/>
              <a:gd name="connsiteY22" fmla="*/ 526473 h 2216728"/>
              <a:gd name="connsiteX23" fmla="*/ 651164 w 817419"/>
              <a:gd name="connsiteY23" fmla="*/ 346364 h 2216728"/>
              <a:gd name="connsiteX24" fmla="*/ 678873 w 817419"/>
              <a:gd name="connsiteY24" fmla="*/ 249382 h 2216728"/>
              <a:gd name="connsiteX25" fmla="*/ 706582 w 817419"/>
              <a:gd name="connsiteY25" fmla="*/ 166255 h 2216728"/>
              <a:gd name="connsiteX26" fmla="*/ 734291 w 817419"/>
              <a:gd name="connsiteY26" fmla="*/ 124691 h 2216728"/>
              <a:gd name="connsiteX27" fmla="*/ 748146 w 817419"/>
              <a:gd name="connsiteY27" fmla="*/ 83128 h 2216728"/>
              <a:gd name="connsiteX28" fmla="*/ 775855 w 817419"/>
              <a:gd name="connsiteY28" fmla="*/ 41564 h 2216728"/>
              <a:gd name="connsiteX29" fmla="*/ 817419 w 817419"/>
              <a:gd name="connsiteY29" fmla="*/ 0 h 2216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17419" h="2216728">
                <a:moveTo>
                  <a:pt x="0" y="2216728"/>
                </a:moveTo>
                <a:cubicBezTo>
                  <a:pt x="18473" y="2184401"/>
                  <a:pt x="35905" y="2151456"/>
                  <a:pt x="55419" y="2119746"/>
                </a:cubicBezTo>
                <a:cubicBezTo>
                  <a:pt x="72873" y="2091384"/>
                  <a:pt x="110837" y="2036619"/>
                  <a:pt x="110837" y="2036619"/>
                </a:cubicBezTo>
                <a:cubicBezTo>
                  <a:pt x="161354" y="1885060"/>
                  <a:pt x="80791" y="2114609"/>
                  <a:pt x="152400" y="1953491"/>
                </a:cubicBezTo>
                <a:cubicBezTo>
                  <a:pt x="164263" y="1926800"/>
                  <a:pt x="170874" y="1898073"/>
                  <a:pt x="180110" y="1870364"/>
                </a:cubicBezTo>
                <a:cubicBezTo>
                  <a:pt x="184728" y="1856509"/>
                  <a:pt x="187433" y="1841862"/>
                  <a:pt x="193964" y="1828800"/>
                </a:cubicBezTo>
                <a:cubicBezTo>
                  <a:pt x="203200" y="1810327"/>
                  <a:pt x="214003" y="1792558"/>
                  <a:pt x="221673" y="1773382"/>
                </a:cubicBezTo>
                <a:cubicBezTo>
                  <a:pt x="232521" y="1746263"/>
                  <a:pt x="240146" y="1717964"/>
                  <a:pt x="249382" y="1690255"/>
                </a:cubicBezTo>
                <a:cubicBezTo>
                  <a:pt x="254000" y="1676400"/>
                  <a:pt x="255136" y="1660842"/>
                  <a:pt x="263237" y="1648691"/>
                </a:cubicBezTo>
                <a:lnTo>
                  <a:pt x="290946" y="1607128"/>
                </a:lnTo>
                <a:cubicBezTo>
                  <a:pt x="325767" y="1502660"/>
                  <a:pt x="278796" y="1631427"/>
                  <a:pt x="332510" y="1524000"/>
                </a:cubicBezTo>
                <a:cubicBezTo>
                  <a:pt x="339041" y="1510938"/>
                  <a:pt x="339272" y="1495203"/>
                  <a:pt x="346364" y="1482437"/>
                </a:cubicBezTo>
                <a:cubicBezTo>
                  <a:pt x="362537" y="1453326"/>
                  <a:pt x="391251" y="1430903"/>
                  <a:pt x="401782" y="1399310"/>
                </a:cubicBezTo>
                <a:cubicBezTo>
                  <a:pt x="411018" y="1371601"/>
                  <a:pt x="413289" y="1340485"/>
                  <a:pt x="429491" y="1316182"/>
                </a:cubicBezTo>
                <a:cubicBezTo>
                  <a:pt x="438727" y="1302328"/>
                  <a:pt x="449753" y="1289512"/>
                  <a:pt x="457200" y="1274619"/>
                </a:cubicBezTo>
                <a:cubicBezTo>
                  <a:pt x="463731" y="1261557"/>
                  <a:pt x="464524" y="1246117"/>
                  <a:pt x="471055" y="1233055"/>
                </a:cubicBezTo>
                <a:cubicBezTo>
                  <a:pt x="478502" y="1218162"/>
                  <a:pt x="492001" y="1206707"/>
                  <a:pt x="498764" y="1191491"/>
                </a:cubicBezTo>
                <a:cubicBezTo>
                  <a:pt x="510626" y="1164801"/>
                  <a:pt x="517237" y="1136073"/>
                  <a:pt x="526473" y="1108364"/>
                </a:cubicBezTo>
                <a:lnTo>
                  <a:pt x="540328" y="1066800"/>
                </a:lnTo>
                <a:lnTo>
                  <a:pt x="554182" y="1025237"/>
                </a:lnTo>
                <a:cubicBezTo>
                  <a:pt x="558800" y="979055"/>
                  <a:pt x="564183" y="932943"/>
                  <a:pt x="568037" y="886691"/>
                </a:cubicBezTo>
                <a:cubicBezTo>
                  <a:pt x="577343" y="775017"/>
                  <a:pt x="577987" y="688445"/>
                  <a:pt x="595746" y="581891"/>
                </a:cubicBezTo>
                <a:cubicBezTo>
                  <a:pt x="598876" y="563109"/>
                  <a:pt x="605469" y="545061"/>
                  <a:pt x="609600" y="526473"/>
                </a:cubicBezTo>
                <a:cubicBezTo>
                  <a:pt x="624252" y="460540"/>
                  <a:pt x="628534" y="414253"/>
                  <a:pt x="651164" y="346364"/>
                </a:cubicBezTo>
                <a:cubicBezTo>
                  <a:pt x="697720" y="206699"/>
                  <a:pt x="626692" y="423322"/>
                  <a:pt x="678873" y="249382"/>
                </a:cubicBezTo>
                <a:cubicBezTo>
                  <a:pt x="687266" y="221406"/>
                  <a:pt x="690381" y="190557"/>
                  <a:pt x="706582" y="166255"/>
                </a:cubicBezTo>
                <a:cubicBezTo>
                  <a:pt x="715818" y="152400"/>
                  <a:pt x="726844" y="139584"/>
                  <a:pt x="734291" y="124691"/>
                </a:cubicBezTo>
                <a:cubicBezTo>
                  <a:pt x="740822" y="111629"/>
                  <a:pt x="741615" y="96190"/>
                  <a:pt x="748146" y="83128"/>
                </a:cubicBezTo>
                <a:cubicBezTo>
                  <a:pt x="755593" y="68235"/>
                  <a:pt x="765195" y="54356"/>
                  <a:pt x="775855" y="41564"/>
                </a:cubicBezTo>
                <a:cubicBezTo>
                  <a:pt x="788398" y="26512"/>
                  <a:pt x="817419" y="0"/>
                  <a:pt x="817419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hape 127">
            <a:extLst>
              <a:ext uri="{FF2B5EF4-FFF2-40B4-BE49-F238E27FC236}">
                <a16:creationId xmlns:a16="http://schemas.microsoft.com/office/drawing/2014/main" id="{90370583-F7B3-87BE-966E-A0865B22B110}"/>
              </a:ext>
            </a:extLst>
          </p:cNvPr>
          <p:cNvSpPr/>
          <p:nvPr/>
        </p:nvSpPr>
        <p:spPr>
          <a:xfrm>
            <a:off x="5433813" y="1414626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Disks and I/O bandwidth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DBAFAFC-BF18-DE35-C174-78C544A5240F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4870399" y="1809983"/>
            <a:ext cx="563414" cy="170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>
            <a:extLst>
              <a:ext uri="{FF2B5EF4-FFF2-40B4-BE49-F238E27FC236}">
                <a16:creationId xmlns:a16="http://schemas.microsoft.com/office/drawing/2014/main" id="{8ED928D5-1735-5DCE-2A49-026E2681FC24}"/>
              </a:ext>
            </a:extLst>
          </p:cNvPr>
          <p:cNvSpPr/>
          <p:nvPr/>
        </p:nvSpPr>
        <p:spPr>
          <a:xfrm>
            <a:off x="6747164" y="1801091"/>
            <a:ext cx="1496291" cy="3935030"/>
          </a:xfrm>
          <a:custGeom>
            <a:avLst/>
            <a:gdLst>
              <a:gd name="connsiteX0" fmla="*/ 498763 w 1496291"/>
              <a:gd name="connsiteY0" fmla="*/ 3920836 h 3935030"/>
              <a:gd name="connsiteX1" fmla="*/ 651163 w 1496291"/>
              <a:gd name="connsiteY1" fmla="*/ 3920836 h 3935030"/>
              <a:gd name="connsiteX2" fmla="*/ 734291 w 1496291"/>
              <a:gd name="connsiteY2" fmla="*/ 3893127 h 3935030"/>
              <a:gd name="connsiteX3" fmla="*/ 775854 w 1496291"/>
              <a:gd name="connsiteY3" fmla="*/ 3879273 h 3935030"/>
              <a:gd name="connsiteX4" fmla="*/ 817418 w 1496291"/>
              <a:gd name="connsiteY4" fmla="*/ 3851564 h 3935030"/>
              <a:gd name="connsiteX5" fmla="*/ 872836 w 1496291"/>
              <a:gd name="connsiteY5" fmla="*/ 3782291 h 3935030"/>
              <a:gd name="connsiteX6" fmla="*/ 914400 w 1496291"/>
              <a:gd name="connsiteY6" fmla="*/ 3740727 h 3935030"/>
              <a:gd name="connsiteX7" fmla="*/ 955963 w 1496291"/>
              <a:gd name="connsiteY7" fmla="*/ 3671454 h 3935030"/>
              <a:gd name="connsiteX8" fmla="*/ 1011381 w 1496291"/>
              <a:gd name="connsiteY8" fmla="*/ 3588327 h 3935030"/>
              <a:gd name="connsiteX9" fmla="*/ 1066800 w 1496291"/>
              <a:gd name="connsiteY9" fmla="*/ 3505200 h 3935030"/>
              <a:gd name="connsiteX10" fmla="*/ 1094509 w 1496291"/>
              <a:gd name="connsiteY10" fmla="*/ 3463636 h 3935030"/>
              <a:gd name="connsiteX11" fmla="*/ 1136072 w 1496291"/>
              <a:gd name="connsiteY11" fmla="*/ 3408218 h 3935030"/>
              <a:gd name="connsiteX12" fmla="*/ 1191491 w 1496291"/>
              <a:gd name="connsiteY12" fmla="*/ 3283527 h 3935030"/>
              <a:gd name="connsiteX13" fmla="*/ 1219200 w 1496291"/>
              <a:gd name="connsiteY13" fmla="*/ 3200400 h 3935030"/>
              <a:gd name="connsiteX14" fmla="*/ 1246909 w 1496291"/>
              <a:gd name="connsiteY14" fmla="*/ 3158836 h 3935030"/>
              <a:gd name="connsiteX15" fmla="*/ 1274618 w 1496291"/>
              <a:gd name="connsiteY15" fmla="*/ 3061854 h 3935030"/>
              <a:gd name="connsiteX16" fmla="*/ 1288472 w 1496291"/>
              <a:gd name="connsiteY16" fmla="*/ 3006436 h 3935030"/>
              <a:gd name="connsiteX17" fmla="*/ 1330036 w 1496291"/>
              <a:gd name="connsiteY17" fmla="*/ 2909454 h 3935030"/>
              <a:gd name="connsiteX18" fmla="*/ 1357745 w 1496291"/>
              <a:gd name="connsiteY18" fmla="*/ 2826327 h 3935030"/>
              <a:gd name="connsiteX19" fmla="*/ 1371600 w 1496291"/>
              <a:gd name="connsiteY19" fmla="*/ 2784764 h 3935030"/>
              <a:gd name="connsiteX20" fmla="*/ 1413163 w 1496291"/>
              <a:gd name="connsiteY20" fmla="*/ 2632364 h 3935030"/>
              <a:gd name="connsiteX21" fmla="*/ 1427018 w 1496291"/>
              <a:gd name="connsiteY21" fmla="*/ 2576945 h 3935030"/>
              <a:gd name="connsiteX22" fmla="*/ 1454727 w 1496291"/>
              <a:gd name="connsiteY22" fmla="*/ 2327564 h 3935030"/>
              <a:gd name="connsiteX23" fmla="*/ 1468581 w 1496291"/>
              <a:gd name="connsiteY23" fmla="*/ 2216727 h 3935030"/>
              <a:gd name="connsiteX24" fmla="*/ 1482436 w 1496291"/>
              <a:gd name="connsiteY24" fmla="*/ 2022764 h 3935030"/>
              <a:gd name="connsiteX25" fmla="*/ 1496291 w 1496291"/>
              <a:gd name="connsiteY25" fmla="*/ 1884218 h 3935030"/>
              <a:gd name="connsiteX26" fmla="*/ 1468581 w 1496291"/>
              <a:gd name="connsiteY26" fmla="*/ 1205345 h 3935030"/>
              <a:gd name="connsiteX27" fmla="*/ 1454727 w 1496291"/>
              <a:gd name="connsiteY27" fmla="*/ 1163782 h 3935030"/>
              <a:gd name="connsiteX28" fmla="*/ 1427018 w 1496291"/>
              <a:gd name="connsiteY28" fmla="*/ 997527 h 3935030"/>
              <a:gd name="connsiteX29" fmla="*/ 1385454 w 1496291"/>
              <a:gd name="connsiteY29" fmla="*/ 858982 h 3935030"/>
              <a:gd name="connsiteX30" fmla="*/ 1357745 w 1496291"/>
              <a:gd name="connsiteY30" fmla="*/ 775854 h 3935030"/>
              <a:gd name="connsiteX31" fmla="*/ 1330036 w 1496291"/>
              <a:gd name="connsiteY31" fmla="*/ 734291 h 3935030"/>
              <a:gd name="connsiteX32" fmla="*/ 1288472 w 1496291"/>
              <a:gd name="connsiteY32" fmla="*/ 651164 h 3935030"/>
              <a:gd name="connsiteX33" fmla="*/ 1219200 w 1496291"/>
              <a:gd name="connsiteY33" fmla="*/ 526473 h 3935030"/>
              <a:gd name="connsiteX34" fmla="*/ 1163781 w 1496291"/>
              <a:gd name="connsiteY34" fmla="*/ 443345 h 3935030"/>
              <a:gd name="connsiteX35" fmla="*/ 1122218 w 1496291"/>
              <a:gd name="connsiteY35" fmla="*/ 401782 h 3935030"/>
              <a:gd name="connsiteX36" fmla="*/ 1094509 w 1496291"/>
              <a:gd name="connsiteY36" fmla="*/ 360218 h 3935030"/>
              <a:gd name="connsiteX37" fmla="*/ 1052945 w 1496291"/>
              <a:gd name="connsiteY37" fmla="*/ 318654 h 3935030"/>
              <a:gd name="connsiteX38" fmla="*/ 983672 w 1496291"/>
              <a:gd name="connsiteY38" fmla="*/ 249382 h 3935030"/>
              <a:gd name="connsiteX39" fmla="*/ 942109 w 1496291"/>
              <a:gd name="connsiteY39" fmla="*/ 235527 h 3935030"/>
              <a:gd name="connsiteX40" fmla="*/ 831272 w 1496291"/>
              <a:gd name="connsiteY40" fmla="*/ 193964 h 3935030"/>
              <a:gd name="connsiteX41" fmla="*/ 678872 w 1496291"/>
              <a:gd name="connsiteY41" fmla="*/ 152400 h 3935030"/>
              <a:gd name="connsiteX42" fmla="*/ 637309 w 1496291"/>
              <a:gd name="connsiteY42" fmla="*/ 124691 h 3935030"/>
              <a:gd name="connsiteX43" fmla="*/ 581891 w 1496291"/>
              <a:gd name="connsiteY43" fmla="*/ 110836 h 3935030"/>
              <a:gd name="connsiteX44" fmla="*/ 207818 w 1496291"/>
              <a:gd name="connsiteY44" fmla="*/ 83127 h 3935030"/>
              <a:gd name="connsiteX45" fmla="*/ 124691 w 1496291"/>
              <a:gd name="connsiteY45" fmla="*/ 55418 h 3935030"/>
              <a:gd name="connsiteX46" fmla="*/ 83127 w 1496291"/>
              <a:gd name="connsiteY46" fmla="*/ 41564 h 3935030"/>
              <a:gd name="connsiteX47" fmla="*/ 41563 w 1496291"/>
              <a:gd name="connsiteY47" fmla="*/ 13854 h 3935030"/>
              <a:gd name="connsiteX48" fmla="*/ 0 w 1496291"/>
              <a:gd name="connsiteY48" fmla="*/ 0 h 3935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496291" h="3935030">
                <a:moveTo>
                  <a:pt x="498763" y="3920836"/>
                </a:moveTo>
                <a:cubicBezTo>
                  <a:pt x="597733" y="3934975"/>
                  <a:pt x="573897" y="3944016"/>
                  <a:pt x="651163" y="3920836"/>
                </a:cubicBezTo>
                <a:cubicBezTo>
                  <a:pt x="679139" y="3912443"/>
                  <a:pt x="706582" y="3902363"/>
                  <a:pt x="734291" y="3893127"/>
                </a:cubicBezTo>
                <a:lnTo>
                  <a:pt x="775854" y="3879273"/>
                </a:lnTo>
                <a:cubicBezTo>
                  <a:pt x="789709" y="3870037"/>
                  <a:pt x="804416" y="3861966"/>
                  <a:pt x="817418" y="3851564"/>
                </a:cubicBezTo>
                <a:cubicBezTo>
                  <a:pt x="857722" y="3819320"/>
                  <a:pt x="836834" y="3825493"/>
                  <a:pt x="872836" y="3782291"/>
                </a:cubicBezTo>
                <a:cubicBezTo>
                  <a:pt x="885379" y="3767239"/>
                  <a:pt x="900545" y="3754582"/>
                  <a:pt x="914400" y="3740727"/>
                </a:cubicBezTo>
                <a:cubicBezTo>
                  <a:pt x="940888" y="3661260"/>
                  <a:pt x="910322" y="3732310"/>
                  <a:pt x="955963" y="3671454"/>
                </a:cubicBezTo>
                <a:cubicBezTo>
                  <a:pt x="975944" y="3644812"/>
                  <a:pt x="992908" y="3616036"/>
                  <a:pt x="1011381" y="3588327"/>
                </a:cubicBezTo>
                <a:lnTo>
                  <a:pt x="1066800" y="3505200"/>
                </a:lnTo>
                <a:cubicBezTo>
                  <a:pt x="1076036" y="3491345"/>
                  <a:pt x="1084518" y="3476957"/>
                  <a:pt x="1094509" y="3463636"/>
                </a:cubicBezTo>
                <a:cubicBezTo>
                  <a:pt x="1108363" y="3445163"/>
                  <a:pt x="1123834" y="3427799"/>
                  <a:pt x="1136072" y="3408218"/>
                </a:cubicBezTo>
                <a:cubicBezTo>
                  <a:pt x="1155008" y="3377920"/>
                  <a:pt x="1180068" y="3314941"/>
                  <a:pt x="1191491" y="3283527"/>
                </a:cubicBezTo>
                <a:cubicBezTo>
                  <a:pt x="1201473" y="3256078"/>
                  <a:pt x="1202999" y="3224702"/>
                  <a:pt x="1219200" y="3200400"/>
                </a:cubicBezTo>
                <a:lnTo>
                  <a:pt x="1246909" y="3158836"/>
                </a:lnTo>
                <a:cubicBezTo>
                  <a:pt x="1256145" y="3126509"/>
                  <a:pt x="1265772" y="3094290"/>
                  <a:pt x="1274618" y="3061854"/>
                </a:cubicBezTo>
                <a:cubicBezTo>
                  <a:pt x="1279628" y="3043484"/>
                  <a:pt x="1281965" y="3024331"/>
                  <a:pt x="1288472" y="3006436"/>
                </a:cubicBezTo>
                <a:cubicBezTo>
                  <a:pt x="1300491" y="2973382"/>
                  <a:pt x="1317410" y="2942281"/>
                  <a:pt x="1330036" y="2909454"/>
                </a:cubicBezTo>
                <a:cubicBezTo>
                  <a:pt x="1340521" y="2882193"/>
                  <a:pt x="1348509" y="2854036"/>
                  <a:pt x="1357745" y="2826327"/>
                </a:cubicBezTo>
                <a:lnTo>
                  <a:pt x="1371600" y="2784764"/>
                </a:lnTo>
                <a:cubicBezTo>
                  <a:pt x="1397493" y="2707086"/>
                  <a:pt x="1381921" y="2757331"/>
                  <a:pt x="1413163" y="2632364"/>
                </a:cubicBezTo>
                <a:lnTo>
                  <a:pt x="1427018" y="2576945"/>
                </a:lnTo>
                <a:cubicBezTo>
                  <a:pt x="1436254" y="2493818"/>
                  <a:pt x="1444353" y="2410557"/>
                  <a:pt x="1454727" y="2327564"/>
                </a:cubicBezTo>
                <a:cubicBezTo>
                  <a:pt x="1459345" y="2290618"/>
                  <a:pt x="1465210" y="2253807"/>
                  <a:pt x="1468581" y="2216727"/>
                </a:cubicBezTo>
                <a:cubicBezTo>
                  <a:pt x="1474449" y="2152174"/>
                  <a:pt x="1477053" y="2087359"/>
                  <a:pt x="1482436" y="2022764"/>
                </a:cubicBezTo>
                <a:cubicBezTo>
                  <a:pt x="1486290" y="1976512"/>
                  <a:pt x="1491673" y="1930400"/>
                  <a:pt x="1496291" y="1884218"/>
                </a:cubicBezTo>
                <a:cubicBezTo>
                  <a:pt x="1494748" y="1822500"/>
                  <a:pt x="1499820" y="1392778"/>
                  <a:pt x="1468581" y="1205345"/>
                </a:cubicBezTo>
                <a:cubicBezTo>
                  <a:pt x="1466180" y="1190940"/>
                  <a:pt x="1457591" y="1178102"/>
                  <a:pt x="1454727" y="1163782"/>
                </a:cubicBezTo>
                <a:cubicBezTo>
                  <a:pt x="1443709" y="1108690"/>
                  <a:pt x="1440645" y="1052032"/>
                  <a:pt x="1427018" y="997527"/>
                </a:cubicBezTo>
                <a:cubicBezTo>
                  <a:pt x="1406078" y="913769"/>
                  <a:pt x="1419186" y="960180"/>
                  <a:pt x="1385454" y="858982"/>
                </a:cubicBezTo>
                <a:cubicBezTo>
                  <a:pt x="1385452" y="858977"/>
                  <a:pt x="1357748" y="775858"/>
                  <a:pt x="1357745" y="775854"/>
                </a:cubicBezTo>
                <a:cubicBezTo>
                  <a:pt x="1348509" y="762000"/>
                  <a:pt x="1337483" y="749184"/>
                  <a:pt x="1330036" y="734291"/>
                </a:cubicBezTo>
                <a:cubicBezTo>
                  <a:pt x="1272676" y="619572"/>
                  <a:pt x="1367881" y="770276"/>
                  <a:pt x="1288472" y="651164"/>
                </a:cubicBezTo>
                <a:cubicBezTo>
                  <a:pt x="1264087" y="578006"/>
                  <a:pt x="1282719" y="621752"/>
                  <a:pt x="1219200" y="526473"/>
                </a:cubicBezTo>
                <a:cubicBezTo>
                  <a:pt x="1219197" y="526468"/>
                  <a:pt x="1163785" y="443349"/>
                  <a:pt x="1163781" y="443345"/>
                </a:cubicBezTo>
                <a:cubicBezTo>
                  <a:pt x="1149927" y="429491"/>
                  <a:pt x="1134761" y="416834"/>
                  <a:pt x="1122218" y="401782"/>
                </a:cubicBezTo>
                <a:cubicBezTo>
                  <a:pt x="1111558" y="388990"/>
                  <a:pt x="1105169" y="373010"/>
                  <a:pt x="1094509" y="360218"/>
                </a:cubicBezTo>
                <a:cubicBezTo>
                  <a:pt x="1081966" y="345166"/>
                  <a:pt x="1065488" y="333706"/>
                  <a:pt x="1052945" y="318654"/>
                </a:cubicBezTo>
                <a:cubicBezTo>
                  <a:pt x="1013360" y="271152"/>
                  <a:pt x="1041730" y="278411"/>
                  <a:pt x="983672" y="249382"/>
                </a:cubicBezTo>
                <a:cubicBezTo>
                  <a:pt x="970610" y="242851"/>
                  <a:pt x="955783" y="240655"/>
                  <a:pt x="942109" y="235527"/>
                </a:cubicBezTo>
                <a:cubicBezTo>
                  <a:pt x="904767" y="221524"/>
                  <a:pt x="869716" y="204449"/>
                  <a:pt x="831272" y="193964"/>
                </a:cubicBezTo>
                <a:cubicBezTo>
                  <a:pt x="659391" y="147087"/>
                  <a:pt x="774541" y="184288"/>
                  <a:pt x="678872" y="152400"/>
                </a:cubicBezTo>
                <a:cubicBezTo>
                  <a:pt x="665018" y="143164"/>
                  <a:pt x="652614" y="131250"/>
                  <a:pt x="637309" y="124691"/>
                </a:cubicBezTo>
                <a:cubicBezTo>
                  <a:pt x="619807" y="117190"/>
                  <a:pt x="600625" y="114242"/>
                  <a:pt x="581891" y="110836"/>
                </a:cubicBezTo>
                <a:cubicBezTo>
                  <a:pt x="449091" y="86691"/>
                  <a:pt x="359693" y="90721"/>
                  <a:pt x="207818" y="83127"/>
                </a:cubicBezTo>
                <a:lnTo>
                  <a:pt x="124691" y="55418"/>
                </a:lnTo>
                <a:lnTo>
                  <a:pt x="83127" y="41564"/>
                </a:lnTo>
                <a:cubicBezTo>
                  <a:pt x="69272" y="32327"/>
                  <a:pt x="56456" y="21301"/>
                  <a:pt x="41563" y="13854"/>
                </a:cubicBezTo>
                <a:cubicBezTo>
                  <a:pt x="28501" y="7323"/>
                  <a:pt x="0" y="0"/>
                  <a:pt x="0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ular Callout 29">
            <a:extLst>
              <a:ext uri="{FF2B5EF4-FFF2-40B4-BE49-F238E27FC236}">
                <a16:creationId xmlns:a16="http://schemas.microsoft.com/office/drawing/2014/main" id="{C632377A-2D68-0F32-1C2C-26435F8B70E0}"/>
              </a:ext>
            </a:extLst>
          </p:cNvPr>
          <p:cNvSpPr/>
          <p:nvPr/>
        </p:nvSpPr>
        <p:spPr>
          <a:xfrm>
            <a:off x="649415" y="6277523"/>
            <a:ext cx="2058900" cy="365882"/>
          </a:xfrm>
          <a:prstGeom prst="wedgeRectCallout">
            <a:avLst>
              <a:gd name="adj1" fmla="val -4973"/>
              <a:gd name="adj2" fmla="val -36799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warehouse</a:t>
            </a:r>
          </a:p>
        </p:txBody>
      </p:sp>
      <p:sp>
        <p:nvSpPr>
          <p:cNvPr id="31" name="Rectangular Callout 30">
            <a:extLst>
              <a:ext uri="{FF2B5EF4-FFF2-40B4-BE49-F238E27FC236}">
                <a16:creationId xmlns:a16="http://schemas.microsoft.com/office/drawing/2014/main" id="{B05701E4-79FA-7D66-F40C-B4AF080340D2}"/>
              </a:ext>
            </a:extLst>
          </p:cNvPr>
          <p:cNvSpPr/>
          <p:nvPr/>
        </p:nvSpPr>
        <p:spPr>
          <a:xfrm>
            <a:off x="2974672" y="6336405"/>
            <a:ext cx="2058900" cy="365882"/>
          </a:xfrm>
          <a:prstGeom prst="wedgeRectCallout">
            <a:avLst>
              <a:gd name="adj1" fmla="val -2450"/>
              <a:gd name="adj2" fmla="val -110638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Distributed database</a:t>
            </a:r>
          </a:p>
        </p:txBody>
      </p:sp>
    </p:spTree>
    <p:extLst>
      <p:ext uri="{BB962C8B-B14F-4D97-AF65-F5344CB8AC3E}">
        <p14:creationId xmlns:p14="http://schemas.microsoft.com/office/powerpoint/2010/main" val="2570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6" grpId="0" animBg="1"/>
      <p:bldP spid="27" grpId="0" animBg="1"/>
      <p:bldP spid="29" grpId="0" animBg="1"/>
      <p:bldP spid="30" grpId="0" animBg="1"/>
      <p:bldP spid="3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1D01E-75AE-7E01-A46A-22E03741E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D516A773-DEF0-40E7-CA9E-AC03ECBA0995}"/>
              </a:ext>
            </a:extLst>
          </p:cNvPr>
          <p:cNvSpPr txBox="1">
            <a:spLocks noChangeArrowheads="1"/>
          </p:cNvSpPr>
          <p:nvPr/>
        </p:nvSpPr>
        <p:spPr>
          <a:xfrm>
            <a:off x="338497" y="1415184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600" dirty="0"/>
              <a:t>Covering all topics (except lab materials)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600" dirty="0"/>
              <a:t>The exam is 2 hours long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600" dirty="0"/>
              <a:t>It is worth 50% of your total mark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600" dirty="0"/>
              <a:t>It’s on-campus written exam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600" dirty="0"/>
              <a:t>It’s open book - Student notes, printed materials, dictionaries - all are permitted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600" dirty="0"/>
              <a:t>No need for calculator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600" dirty="0"/>
              <a:t>You can use pencil to draw diagrams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6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4B07C1C-D81A-3595-E56C-B9731C0C68F2}"/>
              </a:ext>
            </a:extLst>
          </p:cNvPr>
          <p:cNvSpPr txBox="1">
            <a:spLocks noChangeArrowheads="1"/>
          </p:cNvSpPr>
          <p:nvPr/>
        </p:nvSpPr>
        <p:spPr>
          <a:xfrm>
            <a:off x="1371600" y="498841"/>
            <a:ext cx="7772400" cy="62865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en-US" dirty="0">
                <a:ea typeface="ＭＳ Ｐゴシック" panose="020B0600070205080204" pitchFamily="34" charset="-128"/>
              </a:rPr>
              <a:t>Final exam discussion</a:t>
            </a:r>
          </a:p>
        </p:txBody>
      </p:sp>
    </p:spTree>
    <p:extLst>
      <p:ext uri="{BB962C8B-B14F-4D97-AF65-F5344CB8AC3E}">
        <p14:creationId xmlns:p14="http://schemas.microsoft.com/office/powerpoint/2010/main" val="3446914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1DA9F-BE96-7881-3D4B-A0639F1D2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64F2982E-DB81-047B-3477-3EF22BB61529}"/>
              </a:ext>
            </a:extLst>
          </p:cNvPr>
          <p:cNvSpPr txBox="1">
            <a:spLocks noChangeArrowheads="1"/>
          </p:cNvSpPr>
          <p:nvPr/>
        </p:nvSpPr>
        <p:spPr>
          <a:xfrm>
            <a:off x="338497" y="1415184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600" dirty="0"/>
              <a:t>Read the questions!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600" dirty="0"/>
              <a:t>A question can have multiple parts (a, b, c …)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600" dirty="0"/>
              <a:t>Different questions have different marks – answer accordingly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6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2637CA8-AEFD-0B57-F334-D3354E3C4456}"/>
              </a:ext>
            </a:extLst>
          </p:cNvPr>
          <p:cNvSpPr txBox="1">
            <a:spLocks noChangeArrowheads="1"/>
          </p:cNvSpPr>
          <p:nvPr/>
        </p:nvSpPr>
        <p:spPr>
          <a:xfrm>
            <a:off x="1371600" y="498841"/>
            <a:ext cx="7772400" cy="62865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en-US" dirty="0">
                <a:ea typeface="ＭＳ Ｐゴシック" panose="020B0600070205080204" pitchFamily="34" charset="-128"/>
              </a:rPr>
              <a:t>Final exam discussion</a:t>
            </a:r>
          </a:p>
        </p:txBody>
      </p:sp>
    </p:spTree>
    <p:extLst>
      <p:ext uri="{BB962C8B-B14F-4D97-AF65-F5344CB8AC3E}">
        <p14:creationId xmlns:p14="http://schemas.microsoft.com/office/powerpoint/2010/main" val="3288744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93314-0019-406C-033D-9E0FA7AD5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8802-BC8A-DB91-9ABA-98BFECB64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3074109"/>
            <a:ext cx="8229600" cy="114300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				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ESS now open</a:t>
            </a:r>
            <a:br>
              <a:rPr lang="en-US" dirty="0"/>
            </a:br>
            <a:br>
              <a:rPr lang="en-US" dirty="0"/>
            </a:br>
            <a:r>
              <a:rPr lang="en-AU" sz="3600" b="0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Use the following link to directly access the system: </a:t>
            </a:r>
            <a:r>
              <a:rPr lang="en-AU" sz="3600" b="0" i="0" u="sng" strike="noStrike" dirty="0">
                <a:solidFill>
                  <a:srgbClr val="0078D7"/>
                </a:solidFill>
                <a:effectLst/>
                <a:latin typeface="Aptos" panose="020B0004020202020204" pitchFamily="34" charset="0"/>
                <a:hlinkClick r:id="rId2" tooltip="https://unimelb.bluera.com/unimelb"/>
              </a:rPr>
              <a:t>https://unimelb.bluera.com/unimelb</a:t>
            </a:r>
            <a:br>
              <a:rPr lang="en-AU" sz="3600" b="0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650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CA15C-34D3-2DC5-27F4-5EB742798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44A7C-EAF5-4FB2-9A59-11A982E06914}"/>
              </a:ext>
            </a:extLst>
          </p:cNvPr>
          <p:cNvSpPr txBox="1">
            <a:spLocks/>
          </p:cNvSpPr>
          <p:nvPr/>
        </p:nvSpPr>
        <p:spPr>
          <a:xfrm>
            <a:off x="485775" y="5969304"/>
            <a:ext cx="8582025" cy="437780"/>
          </a:xfrm>
          <a:prstGeom prst="rect">
            <a:avLst/>
          </a:prstGeom>
        </p:spPr>
        <p:txBody>
          <a:bodyPr vert="horz" lIns="91440" tIns="45720" rIns="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/>
              <a:t>THANK YOU!!!!!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9A26ED-DE4F-6C81-8809-75DDEB6269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704" y="961874"/>
            <a:ext cx="6376069" cy="480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57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9D517-CADF-47F8-305D-335361CFF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C4D4CC7B-C75B-412E-0708-BCE7793E0B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498841"/>
            <a:ext cx="7772400" cy="6286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Today’s topics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60CA88A4-DC62-169D-AB20-F89BB378A595}"/>
              </a:ext>
            </a:extLst>
          </p:cNvPr>
          <p:cNvSpPr txBox="1">
            <a:spLocks noChangeArrowheads="1"/>
          </p:cNvSpPr>
          <p:nvPr/>
        </p:nvSpPr>
        <p:spPr>
          <a:xfrm>
            <a:off x="338497" y="1415184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ts val="3180"/>
              </a:lnSpc>
              <a:buFontTx/>
              <a:buChar char="-"/>
            </a:pPr>
            <a:r>
              <a:rPr lang="en-AU" dirty="0">
                <a:latin typeface="Helvetica"/>
                <a:cs typeface="Helvetica"/>
              </a:rPr>
              <a:t>Review this week’s topics</a:t>
            </a:r>
          </a:p>
          <a:p>
            <a:pPr marL="342900" indent="-342900">
              <a:lnSpc>
                <a:spcPts val="3180"/>
              </a:lnSpc>
              <a:buFontTx/>
              <a:buChar char="-"/>
            </a:pPr>
            <a:r>
              <a:rPr lang="en-AU" dirty="0">
                <a:latin typeface="Helvetica"/>
                <a:cs typeface="Helvetica"/>
              </a:rPr>
              <a:t>Recap of the subject</a:t>
            </a:r>
          </a:p>
          <a:p>
            <a:pPr marL="342900" indent="-342900">
              <a:lnSpc>
                <a:spcPts val="3180"/>
              </a:lnSpc>
              <a:buFontTx/>
              <a:buChar char="-"/>
            </a:pPr>
            <a:r>
              <a:rPr lang="en-AU" dirty="0">
                <a:latin typeface="Helvetica"/>
                <a:cs typeface="Helvetica"/>
              </a:rPr>
              <a:t>Final exam preparation</a:t>
            </a:r>
            <a:endParaRPr lang="en-AU" sz="18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34629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33CF3-158F-B858-4551-0940461CF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135">
            <a:extLst>
              <a:ext uri="{FF2B5EF4-FFF2-40B4-BE49-F238E27FC236}">
                <a16:creationId xmlns:a16="http://schemas.microsoft.com/office/drawing/2014/main" id="{BE198D75-7434-F55D-BFDE-99DEA1435A02}"/>
              </a:ext>
            </a:extLst>
          </p:cNvPr>
          <p:cNvSpPr/>
          <p:nvPr/>
        </p:nvSpPr>
        <p:spPr>
          <a:xfrm>
            <a:off x="3144405" y="1470716"/>
            <a:ext cx="1841740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Efficiency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5B12043-B4F7-FF30-1963-9C6F31BD6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Core Concepts of Database management system </a:t>
            </a:r>
          </a:p>
        </p:txBody>
      </p:sp>
      <p:sp>
        <p:nvSpPr>
          <p:cNvPr id="13" name="Shape 127">
            <a:extLst>
              <a:ext uri="{FF2B5EF4-FFF2-40B4-BE49-F238E27FC236}">
                <a16:creationId xmlns:a16="http://schemas.microsoft.com/office/drawing/2014/main" id="{97535D79-E714-1326-552C-AD7E8638052F}"/>
              </a:ext>
            </a:extLst>
          </p:cNvPr>
          <p:cNvSpPr/>
          <p:nvPr/>
        </p:nvSpPr>
        <p:spPr>
          <a:xfrm>
            <a:off x="5433813" y="1414626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Disks and I/O bandwidth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Main memory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Type of architecture</a:t>
            </a:r>
          </a:p>
        </p:txBody>
      </p:sp>
      <p:sp>
        <p:nvSpPr>
          <p:cNvPr id="15" name="Shape 129">
            <a:extLst>
              <a:ext uri="{FF2B5EF4-FFF2-40B4-BE49-F238E27FC236}">
                <a16:creationId xmlns:a16="http://schemas.microsoft.com/office/drawing/2014/main" id="{B7FD62DE-DB71-8F30-F2EF-93ADA419A412}"/>
              </a:ext>
            </a:extLst>
          </p:cNvPr>
          <p:cNvSpPr/>
          <p:nvPr/>
        </p:nvSpPr>
        <p:spPr>
          <a:xfrm>
            <a:off x="3185757" y="1812098"/>
            <a:ext cx="1684642" cy="335972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Hardware</a:t>
            </a:r>
          </a:p>
        </p:txBody>
      </p:sp>
      <p:sp>
        <p:nvSpPr>
          <p:cNvPr id="21" name="Shape 135">
            <a:extLst>
              <a:ext uri="{FF2B5EF4-FFF2-40B4-BE49-F238E27FC236}">
                <a16:creationId xmlns:a16="http://schemas.microsoft.com/office/drawing/2014/main" id="{6F841E38-25F7-B2C8-3AC7-BE071F0663C8}"/>
              </a:ext>
            </a:extLst>
          </p:cNvPr>
          <p:cNvSpPr/>
          <p:nvPr/>
        </p:nvSpPr>
        <p:spPr>
          <a:xfrm>
            <a:off x="260008" y="1893121"/>
            <a:ext cx="2520299" cy="2636567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Database performance metrics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136">
            <a:extLst>
              <a:ext uri="{FF2B5EF4-FFF2-40B4-BE49-F238E27FC236}">
                <a16:creationId xmlns:a16="http://schemas.microsoft.com/office/drawing/2014/main" id="{46427FF8-DA06-3F5D-3D6B-85F8636ADC78}"/>
              </a:ext>
            </a:extLst>
          </p:cNvPr>
          <p:cNvSpPr/>
          <p:nvPr/>
        </p:nvSpPr>
        <p:spPr>
          <a:xfrm>
            <a:off x="332016" y="397111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Security &amp; </a:t>
            </a: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Reliability</a:t>
            </a:r>
          </a:p>
        </p:txBody>
      </p:sp>
      <p:sp>
        <p:nvSpPr>
          <p:cNvPr id="23" name="Shape 137">
            <a:extLst>
              <a:ext uri="{FF2B5EF4-FFF2-40B4-BE49-F238E27FC236}">
                <a16:creationId xmlns:a16="http://schemas.microsoft.com/office/drawing/2014/main" id="{597DF3CF-EA19-FE7D-5190-397B55474F94}"/>
              </a:ext>
            </a:extLst>
          </p:cNvPr>
          <p:cNvSpPr/>
          <p:nvPr/>
        </p:nvSpPr>
        <p:spPr>
          <a:xfrm>
            <a:off x="332016" y="3251038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Effectiveness</a:t>
            </a:r>
          </a:p>
        </p:txBody>
      </p:sp>
      <p:sp>
        <p:nvSpPr>
          <p:cNvPr id="24" name="Shape 138">
            <a:extLst>
              <a:ext uri="{FF2B5EF4-FFF2-40B4-BE49-F238E27FC236}">
                <a16:creationId xmlns:a16="http://schemas.microsoft.com/office/drawing/2014/main" id="{D8C0E08A-9A88-410F-E19F-E7B5BB24C853}"/>
              </a:ext>
            </a:extLst>
          </p:cNvPr>
          <p:cNvSpPr/>
          <p:nvPr/>
        </p:nvSpPr>
        <p:spPr>
          <a:xfrm>
            <a:off x="332016" y="253095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Efficiency/speed</a:t>
            </a:r>
          </a:p>
        </p:txBody>
      </p:sp>
      <p:sp>
        <p:nvSpPr>
          <p:cNvPr id="43" name="Shape 129">
            <a:extLst>
              <a:ext uri="{FF2B5EF4-FFF2-40B4-BE49-F238E27FC236}">
                <a16:creationId xmlns:a16="http://schemas.microsoft.com/office/drawing/2014/main" id="{36A2C1CA-BDFF-C140-0A56-884377733372}"/>
              </a:ext>
            </a:extLst>
          </p:cNvPr>
          <p:cNvSpPr/>
          <p:nvPr/>
        </p:nvSpPr>
        <p:spPr>
          <a:xfrm>
            <a:off x="3185756" y="2227960"/>
            <a:ext cx="1684642" cy="490596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Software/ DB tuning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E2E3369-71B4-16E8-3410-4427EE3825B7}"/>
              </a:ext>
            </a:extLst>
          </p:cNvPr>
          <p:cNvCxnSpPr>
            <a:stCxn id="24" idx="3"/>
          </p:cNvCxnSpPr>
          <p:nvPr/>
        </p:nvCxnSpPr>
        <p:spPr>
          <a:xfrm flipV="1">
            <a:off x="2708316" y="2199190"/>
            <a:ext cx="436089" cy="5837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hape 127">
            <a:extLst>
              <a:ext uri="{FF2B5EF4-FFF2-40B4-BE49-F238E27FC236}">
                <a16:creationId xmlns:a16="http://schemas.microsoft.com/office/drawing/2014/main" id="{D161CCDC-F89C-9EBE-DCA7-F35CAA325054}"/>
              </a:ext>
            </a:extLst>
          </p:cNvPr>
          <p:cNvSpPr/>
          <p:nvPr/>
        </p:nvSpPr>
        <p:spPr>
          <a:xfrm>
            <a:off x="5433813" y="2379117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Types of DB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Indexing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- Query optimisation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6623516-2B66-B3D8-C7FE-8B0A18BBB175}"/>
              </a:ext>
            </a:extLst>
          </p:cNvPr>
          <p:cNvCxnSpPr>
            <a:cxnSpLocks/>
            <a:stCxn id="15" idx="3"/>
            <a:endCxn id="13" idx="1"/>
          </p:cNvCxnSpPr>
          <p:nvPr/>
        </p:nvCxnSpPr>
        <p:spPr>
          <a:xfrm flipV="1">
            <a:off x="4870399" y="1809983"/>
            <a:ext cx="563414" cy="170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76019F8-5B89-FE62-3B03-A222E0513514}"/>
              </a:ext>
            </a:extLst>
          </p:cNvPr>
          <p:cNvCxnSpPr>
            <a:cxnSpLocks/>
            <a:stCxn id="43" idx="3"/>
            <a:endCxn id="51" idx="1"/>
          </p:cNvCxnSpPr>
          <p:nvPr/>
        </p:nvCxnSpPr>
        <p:spPr>
          <a:xfrm>
            <a:off x="4870398" y="2473258"/>
            <a:ext cx="563415" cy="301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35">
            <a:extLst>
              <a:ext uri="{FF2B5EF4-FFF2-40B4-BE49-F238E27FC236}">
                <a16:creationId xmlns:a16="http://schemas.microsoft.com/office/drawing/2014/main" id="{52FF1ACA-0160-6B5D-19BC-3E7E271EC60E}"/>
              </a:ext>
            </a:extLst>
          </p:cNvPr>
          <p:cNvSpPr/>
          <p:nvPr/>
        </p:nvSpPr>
        <p:spPr>
          <a:xfrm>
            <a:off x="3113764" y="3116679"/>
            <a:ext cx="1872381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Effectiveness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129">
            <a:extLst>
              <a:ext uri="{FF2B5EF4-FFF2-40B4-BE49-F238E27FC236}">
                <a16:creationId xmlns:a16="http://schemas.microsoft.com/office/drawing/2014/main" id="{FBC71699-F08B-CA0C-7056-F8E9C652EBB1}"/>
              </a:ext>
            </a:extLst>
          </p:cNvPr>
          <p:cNvSpPr/>
          <p:nvPr/>
        </p:nvSpPr>
        <p:spPr>
          <a:xfrm>
            <a:off x="3201687" y="3504313"/>
            <a:ext cx="1668712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Concurrent users</a:t>
            </a:r>
          </a:p>
        </p:txBody>
      </p:sp>
      <p:sp>
        <p:nvSpPr>
          <p:cNvPr id="60" name="Shape 129">
            <a:extLst>
              <a:ext uri="{FF2B5EF4-FFF2-40B4-BE49-F238E27FC236}">
                <a16:creationId xmlns:a16="http://schemas.microsoft.com/office/drawing/2014/main" id="{94E73BB7-9356-BC0F-415B-F1872F293B6E}"/>
              </a:ext>
            </a:extLst>
          </p:cNvPr>
          <p:cNvSpPr/>
          <p:nvPr/>
        </p:nvSpPr>
        <p:spPr>
          <a:xfrm>
            <a:off x="3215598" y="4063347"/>
            <a:ext cx="1668712" cy="33260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Transactions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E4D2D063-338F-E967-209A-329BB6618C71}"/>
              </a:ext>
            </a:extLst>
          </p:cNvPr>
          <p:cNvCxnSpPr>
            <a:cxnSpLocks/>
            <a:stCxn id="23" idx="3"/>
            <a:endCxn id="58" idx="1"/>
          </p:cNvCxnSpPr>
          <p:nvPr/>
        </p:nvCxnSpPr>
        <p:spPr>
          <a:xfrm>
            <a:off x="2708316" y="3503038"/>
            <a:ext cx="405448" cy="2746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4D987F16-8903-A8BD-7685-3D194C755E47}"/>
              </a:ext>
            </a:extLst>
          </p:cNvPr>
          <p:cNvSpPr/>
          <p:nvPr/>
        </p:nvSpPr>
        <p:spPr>
          <a:xfrm>
            <a:off x="5463584" y="3375988"/>
            <a:ext cx="2586106" cy="569407"/>
          </a:xfrm>
          <a:prstGeom prst="wedgeRectCallout">
            <a:avLst>
              <a:gd name="adj1" fmla="val -80503"/>
              <a:gd name="adj2" fmla="val 25716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Users reading and writing over the same data</a:t>
            </a:r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DA902A13-4AF0-2182-4355-89F5E0968D51}"/>
              </a:ext>
            </a:extLst>
          </p:cNvPr>
          <p:cNvSpPr/>
          <p:nvPr/>
        </p:nvSpPr>
        <p:spPr>
          <a:xfrm>
            <a:off x="5463584" y="4115152"/>
            <a:ext cx="2586106" cy="569407"/>
          </a:xfrm>
          <a:prstGeom prst="wedgeRectCallout">
            <a:avLst>
              <a:gd name="adj1" fmla="val -80503"/>
              <a:gd name="adj2" fmla="val -13778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Required tasks are all done together</a:t>
            </a:r>
          </a:p>
        </p:txBody>
      </p:sp>
      <p:sp>
        <p:nvSpPr>
          <p:cNvPr id="7" name="Shape 135">
            <a:extLst>
              <a:ext uri="{FF2B5EF4-FFF2-40B4-BE49-F238E27FC236}">
                <a16:creationId xmlns:a16="http://schemas.microsoft.com/office/drawing/2014/main" id="{3BEBBDFF-2C0C-59FB-9F4A-8CA348B6E277}"/>
              </a:ext>
            </a:extLst>
          </p:cNvPr>
          <p:cNvSpPr/>
          <p:nvPr/>
        </p:nvSpPr>
        <p:spPr>
          <a:xfrm>
            <a:off x="3113764" y="4594672"/>
            <a:ext cx="1872381" cy="157783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Reliability</a:t>
            </a: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129">
            <a:extLst>
              <a:ext uri="{FF2B5EF4-FFF2-40B4-BE49-F238E27FC236}">
                <a16:creationId xmlns:a16="http://schemas.microsoft.com/office/drawing/2014/main" id="{446E18D0-2F95-4E91-CC8F-A0831F1893A0}"/>
              </a:ext>
            </a:extLst>
          </p:cNvPr>
          <p:cNvSpPr/>
          <p:nvPr/>
        </p:nvSpPr>
        <p:spPr>
          <a:xfrm>
            <a:off x="3180464" y="4941510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Crash recovery</a:t>
            </a:r>
          </a:p>
        </p:txBody>
      </p:sp>
      <p:sp>
        <p:nvSpPr>
          <p:cNvPr id="9" name="Shape 129">
            <a:extLst>
              <a:ext uri="{FF2B5EF4-FFF2-40B4-BE49-F238E27FC236}">
                <a16:creationId xmlns:a16="http://schemas.microsoft.com/office/drawing/2014/main" id="{5F449B76-0010-0CE7-FE94-20384E442E05}"/>
              </a:ext>
            </a:extLst>
          </p:cNvPr>
          <p:cNvSpPr/>
          <p:nvPr/>
        </p:nvSpPr>
        <p:spPr>
          <a:xfrm>
            <a:off x="3193964" y="5348555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Fault tolerance</a:t>
            </a:r>
          </a:p>
        </p:txBody>
      </p:sp>
      <p:sp>
        <p:nvSpPr>
          <p:cNvPr id="10" name="Shape 129">
            <a:extLst>
              <a:ext uri="{FF2B5EF4-FFF2-40B4-BE49-F238E27FC236}">
                <a16:creationId xmlns:a16="http://schemas.microsoft.com/office/drawing/2014/main" id="{D8326628-A75B-6B5D-F1C8-1A18C9C15DC4}"/>
              </a:ext>
            </a:extLst>
          </p:cNvPr>
          <p:cNvSpPr/>
          <p:nvPr/>
        </p:nvSpPr>
        <p:spPr>
          <a:xfrm>
            <a:off x="3219043" y="5801897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Arial"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Data duplication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58AB78-D79E-AB8E-F391-DD01B42A4A2E}"/>
              </a:ext>
            </a:extLst>
          </p:cNvPr>
          <p:cNvCxnSpPr>
            <a:cxnSpLocks/>
          </p:cNvCxnSpPr>
          <p:nvPr/>
        </p:nvCxnSpPr>
        <p:spPr>
          <a:xfrm>
            <a:off x="2708315" y="4266369"/>
            <a:ext cx="436090" cy="55866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ular Callout 1">
            <a:extLst>
              <a:ext uri="{FF2B5EF4-FFF2-40B4-BE49-F238E27FC236}">
                <a16:creationId xmlns:a16="http://schemas.microsoft.com/office/drawing/2014/main" id="{2911EF97-BBAD-DECB-6F70-85D751EEF96C}"/>
              </a:ext>
            </a:extLst>
          </p:cNvPr>
          <p:cNvSpPr/>
          <p:nvPr/>
        </p:nvSpPr>
        <p:spPr>
          <a:xfrm>
            <a:off x="649415" y="5369159"/>
            <a:ext cx="2058900" cy="774097"/>
          </a:xfrm>
          <a:prstGeom prst="wedgeRectCallout">
            <a:avLst>
              <a:gd name="adj1" fmla="val 73598"/>
              <a:gd name="adj2" fmla="val -86673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Logging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ARIES algorithm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Backup</a:t>
            </a:r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A4BE1DC4-3DDB-9D9D-D85A-C01761593D09}"/>
              </a:ext>
            </a:extLst>
          </p:cNvPr>
          <p:cNvSpPr/>
          <p:nvPr/>
        </p:nvSpPr>
        <p:spPr>
          <a:xfrm>
            <a:off x="5579889" y="5072379"/>
            <a:ext cx="2586106" cy="1577835"/>
          </a:xfrm>
          <a:prstGeom prst="wedgeRectCallout">
            <a:avLst>
              <a:gd name="adj1" fmla="val -79107"/>
              <a:gd name="adj2" fmla="val -26899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Hardware: 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Arrangement of multiple disks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Voting among multiple disks/modules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Disk block write</a:t>
            </a:r>
          </a:p>
        </p:txBody>
      </p:sp>
      <p:sp>
        <p:nvSpPr>
          <p:cNvPr id="14" name="Rectangular Callout 13">
            <a:extLst>
              <a:ext uri="{FF2B5EF4-FFF2-40B4-BE49-F238E27FC236}">
                <a16:creationId xmlns:a16="http://schemas.microsoft.com/office/drawing/2014/main" id="{1DB12064-A880-7D84-AF58-056964FD2D37}"/>
              </a:ext>
            </a:extLst>
          </p:cNvPr>
          <p:cNvSpPr/>
          <p:nvPr/>
        </p:nvSpPr>
        <p:spPr>
          <a:xfrm>
            <a:off x="649415" y="6277523"/>
            <a:ext cx="2058900" cy="365882"/>
          </a:xfrm>
          <a:prstGeom prst="wedgeRectCallout">
            <a:avLst>
              <a:gd name="adj1" fmla="val -4973"/>
              <a:gd name="adj2" fmla="val -36799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warehouse</a:t>
            </a:r>
          </a:p>
        </p:txBody>
      </p:sp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3F9E0571-2202-4463-389C-4018EF8426ED}"/>
              </a:ext>
            </a:extLst>
          </p:cNvPr>
          <p:cNvSpPr/>
          <p:nvPr/>
        </p:nvSpPr>
        <p:spPr>
          <a:xfrm>
            <a:off x="260008" y="4648128"/>
            <a:ext cx="1867291" cy="586764"/>
          </a:xfrm>
          <a:prstGeom prst="wedgeRectCallout">
            <a:avLst>
              <a:gd name="adj1" fmla="val -11395"/>
              <a:gd name="adj2" fmla="val -90886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injection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</a:t>
            </a:r>
          </a:p>
        </p:txBody>
      </p:sp>
      <p:sp>
        <p:nvSpPr>
          <p:cNvPr id="16" name="Rectangular Callout 15">
            <a:extLst>
              <a:ext uri="{FF2B5EF4-FFF2-40B4-BE49-F238E27FC236}">
                <a16:creationId xmlns:a16="http://schemas.microsoft.com/office/drawing/2014/main" id="{7F4C3B54-D132-9098-C947-849F968B1487}"/>
              </a:ext>
            </a:extLst>
          </p:cNvPr>
          <p:cNvSpPr/>
          <p:nvPr/>
        </p:nvSpPr>
        <p:spPr>
          <a:xfrm>
            <a:off x="2974672" y="6336405"/>
            <a:ext cx="2058900" cy="365882"/>
          </a:xfrm>
          <a:prstGeom prst="wedgeRectCallout">
            <a:avLst>
              <a:gd name="adj1" fmla="val -2450"/>
              <a:gd name="adj2" fmla="val -110638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Distributed database</a:t>
            </a:r>
          </a:p>
        </p:txBody>
      </p:sp>
      <p:sp>
        <p:nvSpPr>
          <p:cNvPr id="17" name="Rectangular Callout 16">
            <a:extLst>
              <a:ext uri="{FF2B5EF4-FFF2-40B4-BE49-F238E27FC236}">
                <a16:creationId xmlns:a16="http://schemas.microsoft.com/office/drawing/2014/main" id="{9E56AED5-7138-FAAB-EB37-A921624DAC91}"/>
              </a:ext>
            </a:extLst>
          </p:cNvPr>
          <p:cNvSpPr/>
          <p:nvPr/>
        </p:nvSpPr>
        <p:spPr>
          <a:xfrm>
            <a:off x="6627900" y="3857234"/>
            <a:ext cx="2058900" cy="365882"/>
          </a:xfrm>
          <a:prstGeom prst="wedgeRectCallout">
            <a:avLst>
              <a:gd name="adj1" fmla="val -137705"/>
              <a:gd name="adj2" fmla="val -4613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Distributed database</a:t>
            </a:r>
          </a:p>
        </p:txBody>
      </p:sp>
    </p:spTree>
    <p:extLst>
      <p:ext uri="{BB962C8B-B14F-4D97-AF65-F5344CB8AC3E}">
        <p14:creationId xmlns:p14="http://schemas.microsoft.com/office/powerpoint/2010/main" val="262502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>
            <a:extLst>
              <a:ext uri="{FF2B5EF4-FFF2-40B4-BE49-F238E27FC236}">
                <a16:creationId xmlns:a16="http://schemas.microsoft.com/office/drawing/2014/main" id="{6A663090-DF45-45EE-A7AB-AB2204F0CF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23963" y="669618"/>
            <a:ext cx="7772400" cy="533400"/>
          </a:xfrm>
        </p:spPr>
        <p:txBody>
          <a:bodyPr/>
          <a:lstStyle/>
          <a:p>
            <a:pPr>
              <a:defRPr/>
            </a:pPr>
            <a:br>
              <a:rPr lang="en-US" altLang="en-US" dirty="0"/>
            </a:br>
            <a:r>
              <a:rPr lang="en-US" altLang="en-US" dirty="0"/>
              <a:t>Remote Backup Systems</a:t>
            </a: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E74A6F20-91A3-4CFF-81DC-6C80DBBF56A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42963" y="1106488"/>
            <a:ext cx="8534400" cy="1143000"/>
          </a:xfrm>
          <a:noFill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altLang="en-US" dirty="0"/>
          </a:p>
          <a:p>
            <a:r>
              <a:rPr lang="en-US" altLang="en-US" b="1" dirty="0">
                <a:solidFill>
                  <a:srgbClr val="0432FF"/>
                </a:solidFill>
              </a:rPr>
              <a:t>Remote backup systems provide high availability by allowing transaction processing to continue even if the primary site is destroyed</a:t>
            </a:r>
          </a:p>
        </p:txBody>
      </p:sp>
      <p:pic>
        <p:nvPicPr>
          <p:cNvPr id="73732" name="Picture 5">
            <a:extLst>
              <a:ext uri="{FF2B5EF4-FFF2-40B4-BE49-F238E27FC236}">
                <a16:creationId xmlns:a16="http://schemas.microsoft.com/office/drawing/2014/main" id="{C28C142E-6522-4B89-BA32-53EC84BEF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" t="30113" r="1065" b="29829"/>
          <a:stretch>
            <a:fillRect/>
          </a:stretch>
        </p:blipFill>
        <p:spPr bwMode="auto">
          <a:xfrm>
            <a:off x="842963" y="2683945"/>
            <a:ext cx="7967662" cy="2451100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4BFED-E046-20B5-460C-4DC8BBBBF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1123D-4504-4E41-00F3-CFC84B436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also seen backups and recovery in practice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63111AA3-9D58-2A19-2C0B-D60CE2E4AEF0}"/>
              </a:ext>
            </a:extLst>
          </p:cNvPr>
          <p:cNvSpPr txBox="1">
            <a:spLocks noChangeArrowheads="1"/>
          </p:cNvSpPr>
          <p:nvPr/>
        </p:nvSpPr>
        <p:spPr>
          <a:xfrm>
            <a:off x="509912" y="1287197"/>
            <a:ext cx="8496301" cy="487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en-US" sz="2400" b="1" dirty="0"/>
              <a:t>Strategy plan based on:</a:t>
            </a:r>
          </a:p>
          <a:p>
            <a:pPr marL="342900" indent="-3429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/>
              <a:t>Goals and requirement of your organization/task</a:t>
            </a:r>
          </a:p>
          <a:p>
            <a:pPr marL="342900" indent="-3429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/>
              <a:t>The nature of your data and usage pattern</a:t>
            </a:r>
          </a:p>
          <a:p>
            <a:pPr marL="342900" indent="-3429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/>
              <a:t>Constraint on resources</a:t>
            </a:r>
            <a:endParaRPr lang="en-US" altLang="en-US" sz="2400" b="1" dirty="0"/>
          </a:p>
          <a:p>
            <a:pPr fontAlgn="auto">
              <a:spcAft>
                <a:spcPts val="0"/>
              </a:spcAft>
            </a:pPr>
            <a:r>
              <a:rPr lang="en-US" altLang="en-US" sz="2400" b="1" dirty="0"/>
              <a:t>Design backup strategy:</a:t>
            </a:r>
          </a:p>
          <a:p>
            <a:pPr marL="342900" indent="-3429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/>
              <a:t>Full disk backup vs partial</a:t>
            </a:r>
          </a:p>
          <a:p>
            <a:pPr marL="342900" indent="-3429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/>
              <a:t>How frequently data changes</a:t>
            </a:r>
          </a:p>
          <a:p>
            <a:pPr lvl="2" fontAlgn="auto">
              <a:spcAft>
                <a:spcPts val="0"/>
              </a:spcAft>
            </a:pPr>
            <a:r>
              <a:rPr lang="en-US" altLang="en-US" sz="2400" dirty="0"/>
              <a:t>If frequent: use differential backup</a:t>
            </a:r>
          </a:p>
          <a:p>
            <a:pPr lvl="1" fontAlgn="auto">
              <a:spcAft>
                <a:spcPts val="0"/>
              </a:spcAft>
            </a:pPr>
            <a:r>
              <a:rPr lang="en-US" altLang="en-US" sz="2400" dirty="0"/>
              <a:t>Space requirement of the backups – depends on the resource</a:t>
            </a:r>
          </a:p>
          <a:p>
            <a:pPr lvl="1" fontAlgn="auto">
              <a:spcAft>
                <a:spcPts val="0"/>
              </a:spcAft>
            </a:pPr>
            <a:r>
              <a:rPr lang="en-US" altLang="en-US" sz="2400" dirty="0"/>
              <a:t>Multiple past instances of backup – useful if point-in-time recovery is needed  </a:t>
            </a:r>
          </a:p>
          <a:p>
            <a:pPr marL="342900" indent="-3429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19503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E09C4-3D36-CAE0-1D10-A48B7D39C5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7DDA9C01-15EA-FC41-F621-F896DFA023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498841"/>
            <a:ext cx="7772400" cy="6286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Crash recovery model (including backups) in practice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868C543E-C962-A4A7-BC78-262B8A653D06}"/>
              </a:ext>
            </a:extLst>
          </p:cNvPr>
          <p:cNvSpPr txBox="1">
            <a:spLocks noChangeArrowheads="1"/>
          </p:cNvSpPr>
          <p:nvPr/>
        </p:nvSpPr>
        <p:spPr>
          <a:xfrm>
            <a:off x="338497" y="1415184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180"/>
              </a:lnSpc>
            </a:pPr>
            <a:r>
              <a:rPr lang="en-AU" sz="2200" b="1" dirty="0">
                <a:cs typeface="Helvetica"/>
              </a:rPr>
              <a:t>Choose the right recovery model for your application</a:t>
            </a:r>
          </a:p>
          <a:p>
            <a:pPr>
              <a:lnSpc>
                <a:spcPts val="3180"/>
              </a:lnSpc>
            </a:pPr>
            <a:r>
              <a:rPr lang="en-AU" sz="2200" dirty="0">
                <a:cs typeface="Helvetica"/>
              </a:rPr>
              <a:t>Types of recovery models in MS SQL server:</a:t>
            </a:r>
          </a:p>
          <a:p>
            <a:pPr marL="342900" indent="-342900">
              <a:lnSpc>
                <a:spcPts val="3180"/>
              </a:lnSpc>
              <a:spcBef>
                <a:spcPts val="200"/>
              </a:spcBef>
              <a:buAutoNum type="alphaLcPeriod"/>
            </a:pPr>
            <a:r>
              <a:rPr lang="en-AU" sz="2200" dirty="0">
                <a:cs typeface="Helvetica"/>
              </a:rPr>
              <a:t>Simple: No logs, but has backups. Recovery is done from the last backup</a:t>
            </a:r>
          </a:p>
          <a:p>
            <a:pPr marL="342900" indent="-342900">
              <a:lnSpc>
                <a:spcPts val="3180"/>
              </a:lnSpc>
              <a:spcBef>
                <a:spcPts val="200"/>
              </a:spcBef>
              <a:buAutoNum type="alphaLcPeriod"/>
            </a:pPr>
            <a:r>
              <a:rPr lang="en-AU" sz="2200" dirty="0">
                <a:cs typeface="Helvetica"/>
              </a:rPr>
              <a:t>Full: Uses logs plus backups, regular checkpoints</a:t>
            </a:r>
          </a:p>
          <a:p>
            <a:pPr marL="342900" indent="-342900">
              <a:lnSpc>
                <a:spcPts val="3180"/>
              </a:lnSpc>
              <a:spcBef>
                <a:spcPts val="200"/>
              </a:spcBef>
              <a:buAutoNum type="alphaLcPeriod"/>
            </a:pPr>
            <a:r>
              <a:rPr lang="en-AU" sz="2200" dirty="0">
                <a:cs typeface="Helvetica"/>
              </a:rPr>
              <a:t>Bulk logged: Logs are not maintained for each individual writes, but for multiple writes together*</a:t>
            </a:r>
          </a:p>
          <a:p>
            <a:pPr>
              <a:lnSpc>
                <a:spcPts val="3180"/>
              </a:lnSpc>
              <a:spcBef>
                <a:spcPts val="200"/>
              </a:spcBef>
            </a:pPr>
            <a:r>
              <a:rPr lang="en-AU" sz="2200" dirty="0">
                <a:cs typeface="Helvetica"/>
              </a:rPr>
              <a:t>*For some operations</a:t>
            </a:r>
          </a:p>
        </p:txBody>
      </p:sp>
    </p:spTree>
    <p:extLst>
      <p:ext uri="{BB962C8B-B14F-4D97-AF65-F5344CB8AC3E}">
        <p14:creationId xmlns:p14="http://schemas.microsoft.com/office/powerpoint/2010/main" val="157636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F5ABA-8169-43EA-8575-F34B333EF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D18B5E20-8925-34FB-67C5-14BA1C847850}"/>
              </a:ext>
            </a:extLst>
          </p:cNvPr>
          <p:cNvSpPr txBox="1">
            <a:spLocks noChangeArrowheads="1"/>
          </p:cNvSpPr>
          <p:nvPr/>
        </p:nvSpPr>
        <p:spPr>
          <a:xfrm>
            <a:off x="338497" y="1415184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180"/>
              </a:lnSpc>
            </a:pPr>
            <a:r>
              <a:rPr lang="en-AU" sz="2200" b="1" dirty="0">
                <a:cs typeface="Helvetica"/>
              </a:rPr>
              <a:t>Choose the right recovery model for your application</a:t>
            </a:r>
          </a:p>
          <a:p>
            <a:pPr>
              <a:lnSpc>
                <a:spcPts val="3180"/>
              </a:lnSpc>
            </a:pPr>
            <a:r>
              <a:rPr lang="en-AU" sz="2200" dirty="0">
                <a:cs typeface="Helvetica"/>
              </a:rPr>
              <a:t>1. Find the current recovery model </a:t>
            </a:r>
          </a:p>
          <a:p>
            <a:pPr>
              <a:lnSpc>
                <a:spcPts val="3180"/>
              </a:lnSpc>
              <a:spcBef>
                <a:spcPts val="200"/>
              </a:spcBef>
            </a:pPr>
            <a:r>
              <a:rPr lang="en-AU" sz="2200" dirty="0">
                <a:cs typeface="Helvetica"/>
              </a:rPr>
              <a:t>SELECT name, </a:t>
            </a:r>
            <a:r>
              <a:rPr lang="en-AU" sz="2200" dirty="0" err="1">
                <a:cs typeface="Helvetica"/>
              </a:rPr>
              <a:t>recovery_model_desc</a:t>
            </a:r>
            <a:r>
              <a:rPr lang="en-AU" sz="2200" dirty="0">
                <a:cs typeface="Helvetica"/>
              </a:rPr>
              <a:t>  </a:t>
            </a:r>
          </a:p>
          <a:p>
            <a:pPr>
              <a:lnSpc>
                <a:spcPts val="3180"/>
              </a:lnSpc>
              <a:spcBef>
                <a:spcPts val="200"/>
              </a:spcBef>
            </a:pPr>
            <a:r>
              <a:rPr lang="en-AU" sz="2200" dirty="0">
                <a:cs typeface="Helvetica"/>
              </a:rPr>
              <a:t>FROM </a:t>
            </a:r>
            <a:r>
              <a:rPr lang="en-AU" sz="2200" dirty="0" err="1">
                <a:cs typeface="Helvetica"/>
              </a:rPr>
              <a:t>sys.databases</a:t>
            </a:r>
            <a:r>
              <a:rPr lang="en-AU" sz="2200" dirty="0">
                <a:cs typeface="Helvetica"/>
              </a:rPr>
              <a:t>  </a:t>
            </a:r>
          </a:p>
          <a:p>
            <a:pPr>
              <a:lnSpc>
                <a:spcPts val="3180"/>
              </a:lnSpc>
              <a:spcBef>
                <a:spcPts val="200"/>
              </a:spcBef>
            </a:pPr>
            <a:r>
              <a:rPr lang="en-AU" sz="2200" dirty="0">
                <a:cs typeface="Helvetica"/>
              </a:rPr>
              <a:t>WHERE name = 'model’ ;</a:t>
            </a:r>
          </a:p>
          <a:p>
            <a:pPr>
              <a:lnSpc>
                <a:spcPts val="3180"/>
              </a:lnSpc>
              <a:spcBef>
                <a:spcPts val="200"/>
              </a:spcBef>
            </a:pPr>
            <a:endParaRPr lang="en-AU" sz="2200" dirty="0">
              <a:cs typeface="Helvetica"/>
            </a:endParaRPr>
          </a:p>
          <a:p>
            <a:pPr>
              <a:lnSpc>
                <a:spcPts val="3180"/>
              </a:lnSpc>
              <a:spcBef>
                <a:spcPts val="200"/>
              </a:spcBef>
            </a:pPr>
            <a:r>
              <a:rPr lang="en-AU" sz="2200" dirty="0">
                <a:cs typeface="Helvetica"/>
              </a:rPr>
              <a:t>2. Change the model if needed</a:t>
            </a:r>
          </a:p>
          <a:p>
            <a:pPr>
              <a:lnSpc>
                <a:spcPts val="3180"/>
              </a:lnSpc>
              <a:spcBef>
                <a:spcPts val="200"/>
              </a:spcBef>
            </a:pPr>
            <a:r>
              <a:rPr lang="en-AU" sz="2200" dirty="0">
                <a:cs typeface="Helvetica"/>
              </a:rPr>
              <a:t>3. </a:t>
            </a:r>
            <a:r>
              <a:rPr lang="en-AU" sz="2200" b="1" dirty="0">
                <a:cs typeface="Helvetica"/>
              </a:rPr>
              <a:t>Checkpoint interval:</a:t>
            </a:r>
            <a:r>
              <a:rPr lang="en-AU" sz="2200" dirty="0">
                <a:cs typeface="Helvetica"/>
              </a:rPr>
              <a:t> Specify target recovery interval, for example, if a crash happens, recover within 1 min. The system will then determine how often it needs to create checkpoints based on that value.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AB1287B-AEA2-1B4C-6DD4-AD9A0E01F8FA}"/>
              </a:ext>
            </a:extLst>
          </p:cNvPr>
          <p:cNvSpPr txBox="1">
            <a:spLocks noChangeArrowheads="1"/>
          </p:cNvSpPr>
          <p:nvPr/>
        </p:nvSpPr>
        <p:spPr>
          <a:xfrm>
            <a:off x="1371600" y="498841"/>
            <a:ext cx="7772400" cy="62865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en-US" dirty="0">
                <a:ea typeface="ＭＳ Ｐゴシック" panose="020B0600070205080204" pitchFamily="34" charset="-128"/>
              </a:rPr>
              <a:t>Crash recovery model (including backups) in practice</a:t>
            </a:r>
          </a:p>
        </p:txBody>
      </p:sp>
    </p:spTree>
    <p:extLst>
      <p:ext uri="{BB962C8B-B14F-4D97-AF65-F5344CB8AC3E}">
        <p14:creationId xmlns:p14="http://schemas.microsoft.com/office/powerpoint/2010/main" val="1084153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22" name="Rectangle 2">
            <a:extLst>
              <a:ext uri="{FF2B5EF4-FFF2-40B4-BE49-F238E27FC236}">
                <a16:creationId xmlns:a16="http://schemas.microsoft.com/office/drawing/2014/main" id="{4F04FF65-0FB9-4785-A69A-AE4447F3C9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Data warehouse design issues</a:t>
            </a:r>
          </a:p>
        </p:txBody>
      </p:sp>
      <p:sp>
        <p:nvSpPr>
          <p:cNvPr id="286723" name="Rectangle 3">
            <a:extLst>
              <a:ext uri="{FF2B5EF4-FFF2-40B4-BE49-F238E27FC236}">
                <a16:creationId xmlns:a16="http://schemas.microsoft.com/office/drawing/2014/main" id="{F93C65B3-9CAC-46E5-9FC0-5FD5EC8A55C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326567" y="1421579"/>
            <a:ext cx="8467006" cy="4376944"/>
          </a:xfrm>
        </p:spPr>
        <p:txBody>
          <a:bodyPr/>
          <a:lstStyle/>
          <a:p>
            <a:r>
              <a:rPr lang="en-US" altLang="en-US" b="1" u="sng" dirty="0"/>
              <a:t>When and how to gather data:</a:t>
            </a:r>
          </a:p>
          <a:p>
            <a:pPr lvl="1"/>
            <a:r>
              <a:rPr lang="en-US" altLang="en-US" b="1" dirty="0">
                <a:solidFill>
                  <a:srgbClr val="0432FF"/>
                </a:solidFill>
              </a:rPr>
              <a:t>Source driven architecture</a:t>
            </a:r>
            <a:r>
              <a:rPr lang="en-US" altLang="en-US" dirty="0">
                <a:solidFill>
                  <a:srgbClr val="0432FF"/>
                </a:solidFill>
              </a:rPr>
              <a:t>:</a:t>
            </a:r>
            <a:r>
              <a:rPr lang="en-US" altLang="en-US" dirty="0"/>
              <a:t> data sources transmit new information to warehouse, either continuously or periodically (e.g. at night)</a:t>
            </a:r>
          </a:p>
          <a:p>
            <a:pPr lvl="1"/>
            <a:r>
              <a:rPr lang="en-US" altLang="en-US" b="1" dirty="0">
                <a:solidFill>
                  <a:srgbClr val="0432FF"/>
                </a:solidFill>
              </a:rPr>
              <a:t>Destination driven architecture</a:t>
            </a:r>
            <a:r>
              <a:rPr lang="en-US" altLang="en-US" dirty="0">
                <a:solidFill>
                  <a:srgbClr val="0432FF"/>
                </a:solidFill>
              </a:rPr>
              <a:t>:</a:t>
            </a:r>
            <a:r>
              <a:rPr lang="en-US" altLang="en-US" dirty="0"/>
              <a:t> warehouse periodically requests new information from data sources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6617723A-4737-2BE4-9494-5E57515E2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614" y="3429000"/>
            <a:ext cx="6550314" cy="3175082"/>
          </a:xfrm>
          <a:prstGeom prst="rect">
            <a:avLst/>
          </a:prstGeom>
          <a:noFill/>
          <a:ln w="76200" cmpd="tri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3628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7C26F2-5C7B-39E1-D813-1E5DFA3E2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22" name="Rectangle 2">
            <a:extLst>
              <a:ext uri="{FF2B5EF4-FFF2-40B4-BE49-F238E27FC236}">
                <a16:creationId xmlns:a16="http://schemas.microsoft.com/office/drawing/2014/main" id="{EEF3AC39-AF20-913C-D3D8-DBB7197FA7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Data warehouse design issues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46C645-5272-2B00-D93E-6830B8AC5C13}"/>
              </a:ext>
            </a:extLst>
          </p:cNvPr>
          <p:cNvSpPr txBox="1"/>
          <p:nvPr/>
        </p:nvSpPr>
        <p:spPr>
          <a:xfrm>
            <a:off x="350423" y="4848531"/>
            <a:ext cx="71849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Time for a poll – </a:t>
            </a:r>
          </a:p>
          <a:p>
            <a:r>
              <a:rPr lang="en-US" sz="2800" dirty="0" err="1"/>
              <a:t>Pollev.com</a:t>
            </a:r>
            <a:r>
              <a:rPr lang="en-US" sz="2800" dirty="0"/>
              <a:t>/farhanachoud585</a:t>
            </a:r>
          </a:p>
        </p:txBody>
      </p:sp>
      <p:pic>
        <p:nvPicPr>
          <p:cNvPr id="4" name="Picture 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417EF951-2811-6CDC-697C-0030BBDA1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4236" y="4350999"/>
            <a:ext cx="2579318" cy="25070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0AF4E4-1095-3C21-9DB3-3B7E89AE9B93}"/>
              </a:ext>
            </a:extLst>
          </p:cNvPr>
          <p:cNvSpPr txBox="1"/>
          <p:nvPr/>
        </p:nvSpPr>
        <p:spPr>
          <a:xfrm>
            <a:off x="350423" y="1431717"/>
            <a:ext cx="869659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 a data warehouse, when should the data sources transmit new information to warehouse frequently, instead of periodically (e.g., at night)?</a:t>
            </a:r>
          </a:p>
        </p:txBody>
      </p:sp>
    </p:spTree>
    <p:extLst>
      <p:ext uri="{BB962C8B-B14F-4D97-AF65-F5344CB8AC3E}">
        <p14:creationId xmlns:p14="http://schemas.microsoft.com/office/powerpoint/2010/main" val="562576108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BCAD9863-0434-44F9-A667-B8B16E2A364F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 Patterns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634621EA-2EBA-413F-838D-A55D20DCED68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-Layout B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C8CA260C-D61C-4B41-82A3-DC26F36DCC6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0C26A48D83E246BCC180686CF30DBF" ma:contentTypeVersion="10" ma:contentTypeDescription="Create a new document." ma:contentTypeScope="" ma:versionID="f5fb637efab97b422617e6128cfefb55">
  <xsd:schema xmlns:xsd="http://www.w3.org/2001/XMLSchema" xmlns:xs="http://www.w3.org/2001/XMLSchema" xmlns:p="http://schemas.microsoft.com/office/2006/metadata/properties" xmlns:ns3="149c9475-b3c6-4a4d-b863-18cafd376046" xmlns:ns4="42c67906-633c-464e-8a7c-44fa02feb595" targetNamespace="http://schemas.microsoft.com/office/2006/metadata/properties" ma:root="true" ma:fieldsID="895bc302b95148f97059786eaf738e2d" ns3:_="" ns4:_="">
    <xsd:import namespace="149c9475-b3c6-4a4d-b863-18cafd376046"/>
    <xsd:import namespace="42c67906-633c-464e-8a7c-44fa02feb59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9c9475-b3c6-4a4d-b863-18cafd37604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c67906-633c-464e-8a7c-44fa02feb5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2808BBE-B09E-4051-BDC7-5E4C9BD7B3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B11E67-18BF-4814-AA0E-FEE043F702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9c9475-b3c6-4a4d-b863-18cafd376046"/>
    <ds:schemaRef ds:uri="42c67906-633c-464e-8a7c-44fa02feb5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07807C-512F-477E-9759-255DD4FFE893}">
  <ds:schemaRefs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42c67906-633c-464e-8a7c-44fa02feb595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149c9475-b3c6-4a4d-b863-18cafd37604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University of Melbourne</Template>
  <TotalTime>46391</TotalTime>
  <Words>812</Words>
  <Application>Microsoft Macintosh PowerPoint</Application>
  <PresentationFormat>On-screen Show (4:3)</PresentationFormat>
  <Paragraphs>173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ＭＳ Ｐゴシック</vt:lpstr>
      <vt:lpstr>Aptos</vt:lpstr>
      <vt:lpstr>Arial</vt:lpstr>
      <vt:lpstr>Calibri</vt:lpstr>
      <vt:lpstr>Georgia</vt:lpstr>
      <vt:lpstr>Helvetica</vt:lpstr>
      <vt:lpstr>University of Melbourne</vt:lpstr>
      <vt:lpstr>University of Melbourne Patterns</vt:lpstr>
      <vt:lpstr>University of Melbourne-Layout B</vt:lpstr>
      <vt:lpstr>COMP90050  Advanced Database Systems</vt:lpstr>
      <vt:lpstr>Today’s topics</vt:lpstr>
      <vt:lpstr>Core Concepts of Database management system </vt:lpstr>
      <vt:lpstr> Remote Backup Systems</vt:lpstr>
      <vt:lpstr>We have also seen backups and recovery in practice</vt:lpstr>
      <vt:lpstr>Crash recovery model (including backups) in practice</vt:lpstr>
      <vt:lpstr>PowerPoint Presentation</vt:lpstr>
      <vt:lpstr>Data warehouse design issues</vt:lpstr>
      <vt:lpstr>Data warehouse design issues</vt:lpstr>
      <vt:lpstr>Recap of the subject</vt:lpstr>
      <vt:lpstr>Recap of the subject</vt:lpstr>
      <vt:lpstr>Recap of the subject</vt:lpstr>
      <vt:lpstr>PowerPoint Presentation</vt:lpstr>
      <vt:lpstr>PowerPoint Presentation</vt:lpstr>
      <vt:lpstr>       ESS now open  Use the following link to directly access the system: https://unimelb.bluera.com/unimelb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 B  with image </dc:title>
  <dc:creator>Farhana Choudhury</dc:creator>
  <cp:lastModifiedBy>Farhana Choudhury</cp:lastModifiedBy>
  <cp:revision>173</cp:revision>
  <dcterms:created xsi:type="dcterms:W3CDTF">2020-12-03T11:09:26Z</dcterms:created>
  <dcterms:modified xsi:type="dcterms:W3CDTF">2024-10-16T03:59:41Z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0x0101008C0C26A48D83E246BCC180686CF30DBF</vt:lpwstr>
  </property>
</Properties>
</file>

<file path=docProps/thumbnail.jpeg>
</file>